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  <p:sldMasterId id="214748370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13716000" cx="24387175"/>
  <p:notesSz cx="6858000" cy="9144000"/>
  <p:embeddedFontLst>
    <p:embeddedFont>
      <p:font typeface="Tahoma"/>
      <p:regular r:id="rId31"/>
      <p:bold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Tahoma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Oswald-regular.fntdata"/><Relationship Id="rId10" Type="http://schemas.openxmlformats.org/officeDocument/2006/relationships/slide" Target="slides/slide2.xml"/><Relationship Id="rId32" Type="http://schemas.openxmlformats.org/officeDocument/2006/relationships/font" Target="fonts/Tahoma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Oswald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885081110_0_7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d885081110_0_7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6ba2e51bd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36ba2e51bd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6ba2e51bd_2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36ba2e51bd_2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6ba2e51bd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36ba2e51bd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6ba2e51bd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36ba2e51bd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6ba2e51bd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36ba2e51bd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6ba2e51bd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36ba2e51bd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ddec14754_4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3ddec14754_4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e032e8284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3e032e8284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e032e8284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3e032e8284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3e032e8284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3e032e8284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885081110_0_15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d885081110_0_1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6ba2e51b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36ba2e51b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6ba2e51b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36ba2e51bd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6ba2e51bd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36ba2e51bd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6ba2e51bd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36ba2e51bd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jpg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jp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jpg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jpg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jpg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jpg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jpg"/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5" Type="http://schemas.openxmlformats.org/officeDocument/2006/relationships/image" Target="../media/image50.png"/><Relationship Id="rId6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jp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jpg"/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5" Type="http://schemas.openxmlformats.org/officeDocument/2006/relationships/image" Target="../media/image50.png"/><Relationship Id="rId6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jpg"/><Relationship Id="rId3" Type="http://schemas.openxmlformats.org/officeDocument/2006/relationships/image" Target="../media/image32.png"/><Relationship Id="rId4" Type="http://schemas.openxmlformats.org/officeDocument/2006/relationships/image" Target="../media/image5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jpg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jpg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jpg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57.png"/><Relationship Id="rId6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5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0.png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6.png"/><Relationship Id="rId3" Type="http://schemas.openxmlformats.org/officeDocument/2006/relationships/image" Target="../media/image68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jpg"/><Relationship Id="rId3" Type="http://schemas.openxmlformats.org/officeDocument/2006/relationships/image" Target="../media/image74.png"/><Relationship Id="rId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6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6.jpg"/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5" Type="http://schemas.openxmlformats.org/officeDocument/2006/relationships/image" Target="../media/image6.png"/><Relationship Id="rId6" Type="http://schemas.openxmlformats.org/officeDocument/2006/relationships/image" Target="../media/image7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0.png"/><Relationship Id="rId3" Type="http://schemas.openxmlformats.org/officeDocument/2006/relationships/image" Target="../media/image81.png"/><Relationship Id="rId4" Type="http://schemas.openxmlformats.org/officeDocument/2006/relationships/image" Target="../media/image63.png"/><Relationship Id="rId9" Type="http://schemas.openxmlformats.org/officeDocument/2006/relationships/image" Target="../media/image87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6.png"/><Relationship Id="rId3" Type="http://schemas.openxmlformats.org/officeDocument/2006/relationships/image" Target="../media/image88.png"/><Relationship Id="rId4" Type="http://schemas.openxmlformats.org/officeDocument/2006/relationships/image" Target="../media/image63.png"/><Relationship Id="rId10" Type="http://schemas.openxmlformats.org/officeDocument/2006/relationships/image" Target="../media/image87.png"/><Relationship Id="rId9" Type="http://schemas.openxmlformats.org/officeDocument/2006/relationships/image" Target="../media/image85.png"/><Relationship Id="rId5" Type="http://schemas.openxmlformats.org/officeDocument/2006/relationships/image" Target="../media/image68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8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9.jpg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11" Type="http://schemas.openxmlformats.org/officeDocument/2006/relationships/image" Target="../media/image87.png"/><Relationship Id="rId10" Type="http://schemas.openxmlformats.org/officeDocument/2006/relationships/image" Target="../media/image85.png"/><Relationship Id="rId9" Type="http://schemas.openxmlformats.org/officeDocument/2006/relationships/image" Target="../media/image86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84.png"/><Relationship Id="rId8" Type="http://schemas.openxmlformats.org/officeDocument/2006/relationships/image" Target="../media/image8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3.jpg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11" Type="http://schemas.openxmlformats.org/officeDocument/2006/relationships/image" Target="../media/image87.png"/><Relationship Id="rId10" Type="http://schemas.openxmlformats.org/officeDocument/2006/relationships/image" Target="../media/image85.png"/><Relationship Id="rId9" Type="http://schemas.openxmlformats.org/officeDocument/2006/relationships/image" Target="../media/image86.png"/><Relationship Id="rId5" Type="http://schemas.openxmlformats.org/officeDocument/2006/relationships/image" Target="../media/image63.png"/><Relationship Id="rId6" Type="http://schemas.openxmlformats.org/officeDocument/2006/relationships/image" Target="../media/image95.png"/><Relationship Id="rId7" Type="http://schemas.openxmlformats.org/officeDocument/2006/relationships/image" Target="../media/image84.png"/><Relationship Id="rId8" Type="http://schemas.openxmlformats.org/officeDocument/2006/relationships/image" Target="../media/image8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Destaque">
  <p:cSld name="Conteúdo_Texto Destaqu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rot="-5400000">
            <a:off x="12207442" y="1536265"/>
            <a:ext cx="13716000" cy="10643466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14683047" y="6685916"/>
            <a:ext cx="8287789" cy="470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061500" y="2277625"/>
            <a:ext cx="106434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Tahoma"/>
              <a:buNone/>
              <a:defRPr b="1" sz="9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2" type="title"/>
          </p:nvPr>
        </p:nvSpPr>
        <p:spPr>
          <a:xfrm>
            <a:off x="2061500" y="6658200"/>
            <a:ext cx="103458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 1">
  <p:cSld name="Conteúdo_Texto e Imagem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type="title"/>
          </p:nvPr>
        </p:nvSpPr>
        <p:spPr>
          <a:xfrm>
            <a:off x="2061500" y="2277625"/>
            <a:ext cx="106434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Tahoma"/>
              <a:buNone/>
              <a:defRPr b="1" sz="9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2" type="title"/>
          </p:nvPr>
        </p:nvSpPr>
        <p:spPr>
          <a:xfrm>
            <a:off x="2061500" y="6658200"/>
            <a:ext cx="103458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 2">
  <p:cSld name="Conteúdo_Texto e Imagem 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rt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4688994" y="8002097"/>
            <a:ext cx="90576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142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7" name="Google Shape;87;p13"/>
          <p:cNvSpPr/>
          <p:nvPr>
            <p:ph idx="2" type="body"/>
          </p:nvPr>
        </p:nvSpPr>
        <p:spPr>
          <a:xfrm>
            <a:off x="11858626" y="2504091"/>
            <a:ext cx="11888100" cy="4298400"/>
          </a:xfrm>
          <a:prstGeom prst="roundRect">
            <a:avLst>
              <a:gd fmla="val 828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65750" lIns="640075" spcFirstLastPara="1" rIns="91425" wrap="square" tIns="365750">
            <a:noAutofit/>
          </a:bodyPr>
          <a:lstStyle>
            <a:lvl1pPr indent="-228600" lvl="0" marL="457200" marR="0" rtl="0" algn="l">
              <a:lnSpc>
                <a:spcPct val="1075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, Imagem e Tópicos" showMasterSp="0">
  <p:cSld name="Conteúdo_Texto, Imagem e Tópic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0" y="3035987"/>
            <a:ext cx="24384001" cy="2062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2" name="Google Shape;92;p14"/>
          <p:cNvSpPr/>
          <p:nvPr/>
        </p:nvSpPr>
        <p:spPr>
          <a:xfrm>
            <a:off x="0" y="7398327"/>
            <a:ext cx="24384001" cy="6317673"/>
          </a:xfrm>
          <a:prstGeom prst="round2SameRect">
            <a:avLst>
              <a:gd fmla="val 8334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17472927" y="6571597"/>
            <a:ext cx="2843784" cy="2843784"/>
          </a:xfrm>
          <a:prstGeom prst="ellipse">
            <a:avLst/>
          </a:prstGeom>
          <a:solidFill>
            <a:schemeClr val="dk1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767326" y="6571597"/>
            <a:ext cx="2843784" cy="2843784"/>
          </a:xfrm>
          <a:prstGeom prst="ellipse">
            <a:avLst/>
          </a:prstGeom>
          <a:solidFill>
            <a:schemeClr val="dk1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079204" y="6571597"/>
            <a:ext cx="2843784" cy="2843784"/>
          </a:xfrm>
          <a:prstGeom prst="ellipse">
            <a:avLst/>
          </a:prstGeom>
          <a:solidFill>
            <a:schemeClr val="dk1"/>
          </a:solidFill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3904200" y="9736900"/>
            <a:ext cx="4175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ahoma"/>
              <a:buNone/>
              <a:defRPr b="1" sz="2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/>
        </p:txBody>
      </p:sp>
      <p:sp>
        <p:nvSpPr>
          <p:cNvPr id="99" name="Google Shape;99;p14"/>
          <p:cNvSpPr txBox="1"/>
          <p:nvPr>
            <p:ph idx="2" type="title"/>
          </p:nvPr>
        </p:nvSpPr>
        <p:spPr>
          <a:xfrm>
            <a:off x="4216075" y="10476625"/>
            <a:ext cx="41754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3" type="title"/>
          </p:nvPr>
        </p:nvSpPr>
        <p:spPr>
          <a:xfrm>
            <a:off x="10637521" y="9736896"/>
            <a:ext cx="4175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ahoma"/>
              <a:buNone/>
              <a:defRPr b="1" sz="2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/>
        </p:txBody>
      </p:sp>
      <p:sp>
        <p:nvSpPr>
          <p:cNvPr id="101" name="Google Shape;101;p14"/>
          <p:cNvSpPr txBox="1"/>
          <p:nvPr>
            <p:ph idx="4" type="title"/>
          </p:nvPr>
        </p:nvSpPr>
        <p:spPr>
          <a:xfrm>
            <a:off x="10949399" y="10476625"/>
            <a:ext cx="41079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5" type="title"/>
          </p:nvPr>
        </p:nvSpPr>
        <p:spPr>
          <a:xfrm>
            <a:off x="17370830" y="9736896"/>
            <a:ext cx="4175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ahoma"/>
              <a:buNone/>
              <a:defRPr b="1" sz="2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/>
        </p:txBody>
      </p:sp>
      <p:sp>
        <p:nvSpPr>
          <p:cNvPr id="103" name="Google Shape;103;p14"/>
          <p:cNvSpPr txBox="1"/>
          <p:nvPr>
            <p:ph idx="6" type="title"/>
          </p:nvPr>
        </p:nvSpPr>
        <p:spPr>
          <a:xfrm>
            <a:off x="17682706" y="10476633"/>
            <a:ext cx="41079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Linha Tópicos">
  <p:cSld name="Conteúdo_Linha Tópico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2061501" y="553325"/>
            <a:ext cx="193368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  <a:defRPr b="1" sz="4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title"/>
          </p:nvPr>
        </p:nvSpPr>
        <p:spPr>
          <a:xfrm>
            <a:off x="1644700" y="5450422"/>
            <a:ext cx="37332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b="1"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3" type="title"/>
          </p:nvPr>
        </p:nvSpPr>
        <p:spPr>
          <a:xfrm>
            <a:off x="2095124" y="6522675"/>
            <a:ext cx="44199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4" type="title"/>
          </p:nvPr>
        </p:nvSpPr>
        <p:spPr>
          <a:xfrm>
            <a:off x="7131098" y="5450422"/>
            <a:ext cx="37332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b="1"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5" type="title"/>
          </p:nvPr>
        </p:nvSpPr>
        <p:spPr>
          <a:xfrm>
            <a:off x="7581519" y="6522667"/>
            <a:ext cx="44199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6" type="title"/>
          </p:nvPr>
        </p:nvSpPr>
        <p:spPr>
          <a:xfrm>
            <a:off x="12617498" y="5450422"/>
            <a:ext cx="37332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b="1"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7" type="title"/>
          </p:nvPr>
        </p:nvSpPr>
        <p:spPr>
          <a:xfrm>
            <a:off x="13067919" y="6522667"/>
            <a:ext cx="44199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8" type="title"/>
          </p:nvPr>
        </p:nvSpPr>
        <p:spPr>
          <a:xfrm>
            <a:off x="18103898" y="5450422"/>
            <a:ext cx="37332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b="1"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9" type="title"/>
          </p:nvPr>
        </p:nvSpPr>
        <p:spPr>
          <a:xfrm>
            <a:off x="18554319" y="6522667"/>
            <a:ext cx="44199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údo_Texto, Imagem e Mobile">
  <p:cSld name="1_Conteúdo_Texto, Imagem e Mobile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661292" y="11776290"/>
            <a:ext cx="2034422" cy="94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544" y="10549123"/>
            <a:ext cx="1460716" cy="697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840" y="0"/>
            <a:ext cx="24374133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5380" y="10825866"/>
            <a:ext cx="1418283" cy="122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1234" y="2157772"/>
            <a:ext cx="1579052" cy="7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58540" y="1619558"/>
            <a:ext cx="870095" cy="1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2061500" y="553325"/>
            <a:ext cx="1991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  <a:defRPr b="1" sz="4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2" type="title"/>
          </p:nvPr>
        </p:nvSpPr>
        <p:spPr>
          <a:xfrm>
            <a:off x="1668775" y="3190950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27" name="Google Shape;127;p16"/>
          <p:cNvSpPr txBox="1"/>
          <p:nvPr>
            <p:ph idx="3" type="title"/>
          </p:nvPr>
        </p:nvSpPr>
        <p:spPr>
          <a:xfrm>
            <a:off x="1557650" y="3924246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4" type="title"/>
          </p:nvPr>
        </p:nvSpPr>
        <p:spPr>
          <a:xfrm>
            <a:off x="1668646" y="7984611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29" name="Google Shape;129;p16"/>
          <p:cNvSpPr txBox="1"/>
          <p:nvPr>
            <p:ph idx="5" type="title"/>
          </p:nvPr>
        </p:nvSpPr>
        <p:spPr>
          <a:xfrm>
            <a:off x="1557646" y="8717913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6" type="title"/>
          </p:nvPr>
        </p:nvSpPr>
        <p:spPr>
          <a:xfrm>
            <a:off x="18912584" y="3190938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31" name="Google Shape;131;p16"/>
          <p:cNvSpPr txBox="1"/>
          <p:nvPr>
            <p:ph idx="7" type="title"/>
          </p:nvPr>
        </p:nvSpPr>
        <p:spPr>
          <a:xfrm>
            <a:off x="18912581" y="3924240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8" type="title"/>
          </p:nvPr>
        </p:nvSpPr>
        <p:spPr>
          <a:xfrm>
            <a:off x="18912584" y="7984611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33" name="Google Shape;133;p16"/>
          <p:cNvSpPr txBox="1"/>
          <p:nvPr>
            <p:ph idx="9" type="title"/>
          </p:nvPr>
        </p:nvSpPr>
        <p:spPr>
          <a:xfrm>
            <a:off x="18912581" y="8717913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, Imagem e Laptop">
  <p:cSld name="Conteúdo_Texto, Imagem e Lapto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8540" y="1619558"/>
            <a:ext cx="870095" cy="1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>
            <p:ph type="title"/>
          </p:nvPr>
        </p:nvSpPr>
        <p:spPr>
          <a:xfrm>
            <a:off x="1668758" y="3190938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39" name="Google Shape;139;p17"/>
          <p:cNvSpPr txBox="1"/>
          <p:nvPr>
            <p:ph idx="2" type="title"/>
          </p:nvPr>
        </p:nvSpPr>
        <p:spPr>
          <a:xfrm>
            <a:off x="1557646" y="3924240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3" type="title"/>
          </p:nvPr>
        </p:nvSpPr>
        <p:spPr>
          <a:xfrm>
            <a:off x="1668758" y="7984611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41" name="Google Shape;141;p17"/>
          <p:cNvSpPr txBox="1"/>
          <p:nvPr>
            <p:ph idx="4" type="title"/>
          </p:nvPr>
        </p:nvSpPr>
        <p:spPr>
          <a:xfrm>
            <a:off x="1557646" y="8717913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5" type="title"/>
          </p:nvPr>
        </p:nvSpPr>
        <p:spPr>
          <a:xfrm>
            <a:off x="18912584" y="3190938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43" name="Google Shape;143;p17"/>
          <p:cNvSpPr txBox="1"/>
          <p:nvPr>
            <p:ph idx="6" type="title"/>
          </p:nvPr>
        </p:nvSpPr>
        <p:spPr>
          <a:xfrm>
            <a:off x="18912581" y="3924240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7" type="title"/>
          </p:nvPr>
        </p:nvSpPr>
        <p:spPr>
          <a:xfrm>
            <a:off x="18912584" y="7984611"/>
            <a:ext cx="3839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lvl="2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lvl="3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lvl="4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lvl="5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6pPr>
            <a:lvl7pPr lvl="6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7pPr>
            <a:lvl8pPr lvl="7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8pPr>
            <a:lvl9pPr lvl="8" rtl="0"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9pPr>
          </a:lstStyle>
          <a:p/>
        </p:txBody>
      </p:sp>
      <p:sp>
        <p:nvSpPr>
          <p:cNvPr id="145" name="Google Shape;145;p17"/>
          <p:cNvSpPr txBox="1"/>
          <p:nvPr>
            <p:ph idx="8" type="title"/>
          </p:nvPr>
        </p:nvSpPr>
        <p:spPr>
          <a:xfrm>
            <a:off x="18912581" y="8717913"/>
            <a:ext cx="39501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9" type="title"/>
          </p:nvPr>
        </p:nvSpPr>
        <p:spPr>
          <a:xfrm>
            <a:off x="2061500" y="553325"/>
            <a:ext cx="1991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  <a:defRPr b="1" sz="4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 (Azul)" showMasterSp="0">
  <p:cSld name="Conteúdo_Texto e Imagem (Azul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885" y="2535382"/>
            <a:ext cx="590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3587" y="2470068"/>
            <a:ext cx="11272384" cy="98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>
            <p:ph type="title"/>
          </p:nvPr>
        </p:nvSpPr>
        <p:spPr>
          <a:xfrm>
            <a:off x="2061500" y="2125225"/>
            <a:ext cx="90498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54" name="Google Shape;154;p18"/>
          <p:cNvSpPr txBox="1"/>
          <p:nvPr>
            <p:ph idx="2" type="title"/>
          </p:nvPr>
        </p:nvSpPr>
        <p:spPr>
          <a:xfrm>
            <a:off x="2061498" y="6679221"/>
            <a:ext cx="7748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Tahoma"/>
              <a:buNone/>
              <a:defRPr b="1" sz="4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3" type="title"/>
          </p:nvPr>
        </p:nvSpPr>
        <p:spPr>
          <a:xfrm>
            <a:off x="2061500" y="8480875"/>
            <a:ext cx="90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ahoma"/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 (Roxo)" showMasterSp="0">
  <p:cSld name="Conteúdo_Texto e Imagem (Roxo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885" y="2535382"/>
            <a:ext cx="590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3587" y="2470068"/>
            <a:ext cx="11272384" cy="98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type="title"/>
          </p:nvPr>
        </p:nvSpPr>
        <p:spPr>
          <a:xfrm>
            <a:off x="2061500" y="2125225"/>
            <a:ext cx="90498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63" name="Google Shape;163;p19"/>
          <p:cNvSpPr txBox="1"/>
          <p:nvPr>
            <p:ph idx="2" type="title"/>
          </p:nvPr>
        </p:nvSpPr>
        <p:spPr>
          <a:xfrm>
            <a:off x="2061498" y="6679221"/>
            <a:ext cx="7748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ahoma"/>
              <a:buNone/>
              <a:defRPr b="1" sz="45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3" type="title"/>
          </p:nvPr>
        </p:nvSpPr>
        <p:spPr>
          <a:xfrm>
            <a:off x="2061500" y="8480875"/>
            <a:ext cx="90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ahoma"/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 (Cinza)" showMasterSp="0">
  <p:cSld name="Conteúdo_Texto e Imagem (Cinza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885" y="2535382"/>
            <a:ext cx="590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3587" y="2470068"/>
            <a:ext cx="11272384" cy="98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>
            <p:ph type="title"/>
          </p:nvPr>
        </p:nvSpPr>
        <p:spPr>
          <a:xfrm>
            <a:off x="2061500" y="2125225"/>
            <a:ext cx="90498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72" name="Google Shape;172;p20"/>
          <p:cNvSpPr txBox="1"/>
          <p:nvPr>
            <p:ph idx="2" type="title"/>
          </p:nvPr>
        </p:nvSpPr>
        <p:spPr>
          <a:xfrm>
            <a:off x="2061498" y="6679221"/>
            <a:ext cx="7748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ahoma"/>
              <a:buNone/>
              <a:defRPr b="1" sz="45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3" type="title"/>
          </p:nvPr>
        </p:nvSpPr>
        <p:spPr>
          <a:xfrm>
            <a:off x="2061500" y="8480875"/>
            <a:ext cx="90498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ahoma"/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Livre_Cinza">
  <p:cSld name="Conteúdo_Livre_Cinza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2061497" y="553324"/>
            <a:ext cx="19916759" cy="74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2 (Azul)" showMasterSp="0">
  <p:cSld name="Conteúdo_Texto e Imagem2 (Azul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4553712" y="4764024"/>
            <a:ext cx="15160626" cy="4083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1" i="0" sz="9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2 (Roxo)" showMasterSp="0">
  <p:cSld name="Conteúdo_Texto e Imagem2 (Roxo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4553712" y="4764024"/>
            <a:ext cx="15160626" cy="4083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1" i="0" sz="9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exto e Imagem2 (Cinza)" showMasterSp="0">
  <p:cSld name="Conteúdo_Texto e Imagem2 (Cinza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4553712" y="4764024"/>
            <a:ext cx="15160626" cy="4083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1" i="0" sz="9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Especial" showMasterSp="0">
  <p:cSld name="Conteúdo_Especi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9805" y="3252757"/>
            <a:ext cx="631210" cy="8481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>
            <p:ph idx="1" type="body"/>
          </p:nvPr>
        </p:nvSpPr>
        <p:spPr>
          <a:xfrm>
            <a:off x="10848397" y="4128654"/>
            <a:ext cx="10986367" cy="35660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7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2" type="body"/>
          </p:nvPr>
        </p:nvSpPr>
        <p:spPr>
          <a:xfrm>
            <a:off x="11910710" y="8003051"/>
            <a:ext cx="9924054" cy="3566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14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Especial_2" showMasterSp="0">
  <p:cSld name="Conteúdo_Especial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823" y="4420767"/>
            <a:ext cx="631210" cy="84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>
            <p:ph idx="1" type="body"/>
          </p:nvPr>
        </p:nvSpPr>
        <p:spPr>
          <a:xfrm>
            <a:off x="2369415" y="5296664"/>
            <a:ext cx="13424767" cy="35660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7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2" type="body"/>
          </p:nvPr>
        </p:nvSpPr>
        <p:spPr>
          <a:xfrm>
            <a:off x="3431728" y="9171061"/>
            <a:ext cx="12362454" cy="3566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14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Especial_3" showMasterSp="0">
  <p:cSld name="Conteúdo_Especial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5" name="Google Shape;205;p26"/>
          <p:cNvSpPr/>
          <p:nvPr>
            <p:ph idx="1" type="body"/>
          </p:nvPr>
        </p:nvSpPr>
        <p:spPr>
          <a:xfrm>
            <a:off x="2816114" y="5074992"/>
            <a:ext cx="20011291" cy="35660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7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çã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4825">
            <a:off x="10973577" y="4546155"/>
            <a:ext cx="803557" cy="87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7"/>
          <p:cNvCxnSpPr/>
          <p:nvPr/>
        </p:nvCxnSpPr>
        <p:spPr>
          <a:xfrm flipH="1">
            <a:off x="7722655" y="4521200"/>
            <a:ext cx="3454800" cy="924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27"/>
          <p:cNvCxnSpPr/>
          <p:nvPr/>
        </p:nvCxnSpPr>
        <p:spPr>
          <a:xfrm flipH="1">
            <a:off x="1615102" y="-720400"/>
            <a:ext cx="3780600" cy="9968700"/>
          </a:xfrm>
          <a:prstGeom prst="straightConnector1">
            <a:avLst/>
          </a:prstGeom>
          <a:noFill/>
          <a:ln cap="flat" cmpd="sng" w="19050">
            <a:solidFill>
              <a:srgbClr val="EA9B3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2" name="Google Shape;212;p27"/>
          <p:cNvGrpSpPr/>
          <p:nvPr/>
        </p:nvGrpSpPr>
        <p:grpSpPr>
          <a:xfrm rot="6625637">
            <a:off x="660926" y="8081958"/>
            <a:ext cx="2737332" cy="208060"/>
            <a:chOff x="2427725" y="370200"/>
            <a:chExt cx="596627" cy="58445"/>
          </a:xfrm>
        </p:grpSpPr>
        <p:sp>
          <p:nvSpPr>
            <p:cNvPr id="213" name="Google Shape;213;p27"/>
            <p:cNvSpPr/>
            <p:nvPr/>
          </p:nvSpPr>
          <p:spPr>
            <a:xfrm>
              <a:off x="2427725" y="370325"/>
              <a:ext cx="174852" cy="58320"/>
            </a:xfrm>
            <a:prstGeom prst="flowChartTermina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849500" y="370325"/>
              <a:ext cx="174852" cy="58320"/>
            </a:xfrm>
            <a:prstGeom prst="flowChartTermina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479175" y="370200"/>
              <a:ext cx="411600" cy="5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21425395" y="636133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64710" y="661440"/>
            <a:ext cx="902800" cy="82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ção_1">
  <p:cSld name="Introdução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2514600" y="3265714"/>
            <a:ext cx="6531429" cy="653142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10183367" y="4193999"/>
            <a:ext cx="10488604" cy="237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7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10183366" y="7053945"/>
            <a:ext cx="10488603" cy="3004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">
  <p:cSld name="Separata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06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circle&#10;&#10;Description automatically generated" id="233" name="Google Shape;23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314" y="2852057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2">
  <p:cSld name="Separata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06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circle&#10;&#10;Description automatically generated" id="241" name="Google Shape;2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314" y="2852057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Livre_Azul">
  <p:cSld name="Conteúdo_Livre_Azu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061497" y="553324"/>
            <a:ext cx="19916759" cy="74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3">
  <p:cSld name="Separata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06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314" y="2858407"/>
            <a:ext cx="35052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4">
  <p:cSld name="Separata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4000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314" y="2852057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5">
  <p:cSld name="Separata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314" y="2858407"/>
            <a:ext cx="35052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3" name="Google Shape;273;p35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6">
  <p:cSld name="Separata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314" y="2858407"/>
            <a:ext cx="35052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7">
  <p:cSld name="Separata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1" name="Google Shape;291;p37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8">
  <p:cSld name="Separata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9">
  <p:cSld name="Separata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" y="21364"/>
            <a:ext cx="405133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9" name="Google Shape;309;p39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0">
  <p:cSld name="Separata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8" name="Google Shape;318;p40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9" name="Google Shape;319;p40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1">
  <p:cSld name="Separata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" y="21364"/>
            <a:ext cx="405133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8" name="Google Shape;328;p41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2">
  <p:cSld name="Separata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4000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6" name="Google Shape;336;p42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7" name="Google Shape;337;p42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Livre_Roxo">
  <p:cSld name="Conteúdo_Livre_Rox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061497" y="553324"/>
            <a:ext cx="19916759" cy="74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3">
  <p:cSld name="Separata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3999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5" name="Google Shape;345;p43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6" name="Google Shape;346;p43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4">
  <p:cSld name="Separata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64"/>
            <a:ext cx="4064000" cy="1367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3664" y="2858407"/>
            <a:ext cx="34925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rgbClr val="36363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rgbClr val="36363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>
            <p:ph type="title"/>
          </p:nvPr>
        </p:nvSpPr>
        <p:spPr>
          <a:xfrm>
            <a:off x="2877925" y="6972477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Tahoma"/>
              <a:buNone/>
              <a:defRPr b="1" sz="9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2" type="title"/>
          </p:nvPr>
        </p:nvSpPr>
        <p:spPr>
          <a:xfrm>
            <a:off x="2877925" y="9949898"/>
            <a:ext cx="14586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55" name="Google Shape;355;p44"/>
          <p:cNvSpPr txBox="1"/>
          <p:nvPr>
            <p:ph idx="3" type="title"/>
          </p:nvPr>
        </p:nvSpPr>
        <p:spPr>
          <a:xfrm>
            <a:off x="2708962" y="3626169"/>
            <a:ext cx="203373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Tahoma"/>
              <a:buNone/>
              <a:defRPr b="1" sz="1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_15">
  <p:cSld name="Separata_15">
    <p:bg>
      <p:bgPr>
        <a:solidFill>
          <a:schemeClr val="accen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70" y="4371583"/>
            <a:ext cx="20223434" cy="293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688" y="1522714"/>
            <a:ext cx="15421879" cy="1219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869" y="4349245"/>
            <a:ext cx="20223438" cy="297864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ahoma"/>
              <a:buNone/>
            </a:pPr>
            <a:fld id="{00000000-1234-1234-1234-123412341234}" type="slidenum">
              <a:rPr b="0" i="0" lang="pt-BR" sz="2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5876660" y="4748986"/>
            <a:ext cx="129339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1" i="0" sz="6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362" name="Google Shape;36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ight&#10;&#10;Description automatically generated" id="364" name="Google Shape;364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99375" y="0"/>
            <a:ext cx="3987800" cy="386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802858"/>
            <a:ext cx="3592286" cy="689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1">
  <p:cSld name="Capa_3">
    <p:bg>
      <p:bgPr>
        <a:solidFill>
          <a:schemeClr val="lt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light&#10;&#10;Description automatically generated" id="371" name="Google Shape;3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22" y="0"/>
            <a:ext cx="24374133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9341" y="9969894"/>
            <a:ext cx="631210" cy="84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>
            <p:ph type="title"/>
          </p:nvPr>
        </p:nvSpPr>
        <p:spPr>
          <a:xfrm>
            <a:off x="11693225" y="9974625"/>
            <a:ext cx="91077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  <a:defRPr sz="4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7"/>
          <p:cNvSpPr txBox="1"/>
          <p:nvPr>
            <p:ph idx="2" type="title"/>
          </p:nvPr>
        </p:nvSpPr>
        <p:spPr>
          <a:xfrm>
            <a:off x="12783996" y="11664000"/>
            <a:ext cx="67134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7"/>
          <p:cNvSpPr txBox="1"/>
          <p:nvPr>
            <p:ph idx="3" type="title"/>
          </p:nvPr>
        </p:nvSpPr>
        <p:spPr>
          <a:xfrm>
            <a:off x="10774026" y="2408725"/>
            <a:ext cx="104235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2 1">
  <p:cSld name="Capa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2" y="5552"/>
            <a:ext cx="24374134" cy="1371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9341" y="9969894"/>
            <a:ext cx="631210" cy="84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>
            <p:ph type="title"/>
          </p:nvPr>
        </p:nvSpPr>
        <p:spPr>
          <a:xfrm>
            <a:off x="10774026" y="2408725"/>
            <a:ext cx="104235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2" type="title"/>
          </p:nvPr>
        </p:nvSpPr>
        <p:spPr>
          <a:xfrm>
            <a:off x="11693225" y="9974625"/>
            <a:ext cx="91077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  <a:defRPr sz="4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8"/>
          <p:cNvSpPr txBox="1"/>
          <p:nvPr>
            <p:ph idx="3" type="title"/>
          </p:nvPr>
        </p:nvSpPr>
        <p:spPr>
          <a:xfrm>
            <a:off x="12783996" y="11664000"/>
            <a:ext cx="67134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pa_2 1">
  <p:cSld name="1_Capa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" y="0"/>
            <a:ext cx="24374127" cy="1371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9341" y="9969894"/>
            <a:ext cx="631210" cy="84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08020" y="11827601"/>
            <a:ext cx="352831" cy="37047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>
            <p:ph type="title"/>
          </p:nvPr>
        </p:nvSpPr>
        <p:spPr>
          <a:xfrm>
            <a:off x="10774026" y="2408725"/>
            <a:ext cx="104235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9"/>
          <p:cNvSpPr txBox="1"/>
          <p:nvPr>
            <p:ph idx="2" type="title"/>
          </p:nvPr>
        </p:nvSpPr>
        <p:spPr>
          <a:xfrm>
            <a:off x="11693225" y="9974625"/>
            <a:ext cx="91077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  <a:defRPr sz="4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idx="3" type="title"/>
          </p:nvPr>
        </p:nvSpPr>
        <p:spPr>
          <a:xfrm>
            <a:off x="12783996" y="11664000"/>
            <a:ext cx="67134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apa_2 1">
  <p:cSld name="2_Capa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" y="0"/>
            <a:ext cx="24374129" cy="137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9341" y="9969894"/>
            <a:ext cx="631210" cy="84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7" y="440983"/>
            <a:ext cx="998850" cy="9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08020" y="11827601"/>
            <a:ext cx="352831" cy="37047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>
            <p:ph type="title"/>
          </p:nvPr>
        </p:nvSpPr>
        <p:spPr>
          <a:xfrm>
            <a:off x="10774026" y="2408725"/>
            <a:ext cx="104235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ahoma"/>
              <a:buNone/>
              <a:defRPr b="1" sz="8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0"/>
          <p:cNvSpPr txBox="1"/>
          <p:nvPr>
            <p:ph idx="2" type="title"/>
          </p:nvPr>
        </p:nvSpPr>
        <p:spPr>
          <a:xfrm>
            <a:off x="11693225" y="9974625"/>
            <a:ext cx="91077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  <a:defRPr sz="4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0"/>
          <p:cNvSpPr txBox="1"/>
          <p:nvPr>
            <p:ph idx="3" type="title"/>
          </p:nvPr>
        </p:nvSpPr>
        <p:spPr>
          <a:xfrm>
            <a:off x="12783996" y="11664000"/>
            <a:ext cx="67134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ahoma"/>
              <a:buNone/>
              <a:defRPr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 1">
  <p:cSld name="Encerramento_5">
    <p:bg>
      <p:bgPr>
        <a:solidFill>
          <a:schemeClr val="l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light&#10;&#10;Description automatically generated" id="403" name="Google Shape;403;p52"/>
          <p:cNvPicPr preferRelativeResize="0"/>
          <p:nvPr/>
        </p:nvPicPr>
        <p:blipFill rotWithShape="1">
          <a:blip r:embed="rId2">
            <a:alphaModFix/>
          </a:blip>
          <a:srcRect b="76421" l="81597" r="0" t="0"/>
          <a:stretch/>
        </p:blipFill>
        <p:spPr>
          <a:xfrm>
            <a:off x="18911092" y="0"/>
            <a:ext cx="4485525" cy="323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ight&#10;&#10;Description automatically generated" id="404" name="Google Shape;404;p52"/>
          <p:cNvPicPr preferRelativeResize="0"/>
          <p:nvPr/>
        </p:nvPicPr>
        <p:blipFill rotWithShape="1">
          <a:blip r:embed="rId2">
            <a:alphaModFix/>
          </a:blip>
          <a:srcRect b="0" l="0" r="86734" t="0"/>
          <a:stretch/>
        </p:blipFill>
        <p:spPr>
          <a:xfrm rot="10800000">
            <a:off x="21153853" y="-1"/>
            <a:ext cx="323332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/>
          <p:nvPr/>
        </p:nvSpPr>
        <p:spPr>
          <a:xfrm>
            <a:off x="2887684" y="1879707"/>
            <a:ext cx="6096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2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OBRIGADO</a:t>
            </a:r>
            <a:endParaRPr/>
          </a:p>
        </p:txBody>
      </p:sp>
      <p:pic>
        <p:nvPicPr>
          <p:cNvPr id="406" name="Google Shape;40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101" y="3667990"/>
            <a:ext cx="3125189" cy="27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2"/>
          <p:cNvSpPr txBox="1"/>
          <p:nvPr/>
        </p:nvSpPr>
        <p:spPr>
          <a:xfrm>
            <a:off x="2825142" y="6991718"/>
            <a:ext cx="81609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Tecnologia + Conhecimento são nosso DNA.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sucesso do cliente é o nosso sucesso.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Valorizamos gente boa que é boa gente.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picture containing text, light&#10;&#10;Description automatically generated" id="408" name="Google Shape;408;p52"/>
          <p:cNvPicPr preferRelativeResize="0"/>
          <p:nvPr/>
        </p:nvPicPr>
        <p:blipFill rotWithShape="1">
          <a:blip r:embed="rId2">
            <a:alphaModFix/>
          </a:blip>
          <a:srcRect b="74200" l="87691" r="989" t="0"/>
          <a:stretch/>
        </p:blipFill>
        <p:spPr>
          <a:xfrm rot="10800000">
            <a:off x="0" y="10177306"/>
            <a:ext cx="2759171" cy="353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2581" y="11770490"/>
            <a:ext cx="3517900" cy="103110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/>
        </p:nvSpPr>
        <p:spPr>
          <a:xfrm>
            <a:off x="14451091" y="12072141"/>
            <a:ext cx="45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#</a:t>
            </a:r>
            <a:r>
              <a:rPr b="1" lang="pt-BR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SOMOSTOTVERS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1" name="Google Shape;411;p52"/>
          <p:cNvGrpSpPr/>
          <p:nvPr/>
        </p:nvGrpSpPr>
        <p:grpSpPr>
          <a:xfrm>
            <a:off x="2898430" y="10048583"/>
            <a:ext cx="6754365" cy="2848132"/>
            <a:chOff x="2898430" y="10048583"/>
            <a:chExt cx="6754365" cy="2848132"/>
          </a:xfrm>
        </p:grpSpPr>
        <p:grpSp>
          <p:nvGrpSpPr>
            <p:cNvPr id="412" name="Google Shape;412;p52"/>
            <p:cNvGrpSpPr/>
            <p:nvPr/>
          </p:nvGrpSpPr>
          <p:grpSpPr>
            <a:xfrm>
              <a:off x="2898430" y="10048583"/>
              <a:ext cx="6754365" cy="2848132"/>
              <a:chOff x="3189022" y="10974844"/>
              <a:chExt cx="4359905" cy="1838454"/>
            </a:xfrm>
          </p:grpSpPr>
          <p:grpSp>
            <p:nvGrpSpPr>
              <p:cNvPr id="413" name="Google Shape;413;p52"/>
              <p:cNvGrpSpPr/>
              <p:nvPr/>
            </p:nvGrpSpPr>
            <p:grpSpPr>
              <a:xfrm>
                <a:off x="3218781" y="11014253"/>
                <a:ext cx="4330146" cy="1799044"/>
                <a:chOff x="578579" y="3633030"/>
                <a:chExt cx="3101824" cy="1288714"/>
              </a:xfrm>
            </p:grpSpPr>
            <p:sp>
              <p:nvSpPr>
                <p:cNvPr id="414" name="Google Shape;414;p52"/>
                <p:cNvSpPr txBox="1"/>
                <p:nvPr/>
              </p:nvSpPr>
              <p:spPr>
                <a:xfrm>
                  <a:off x="907826" y="3633030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chemeClr val="lt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totvs.com</a:t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52"/>
                <p:cNvSpPr txBox="1"/>
                <p:nvPr/>
              </p:nvSpPr>
              <p:spPr>
                <a:xfrm>
                  <a:off x="907826" y="4108700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52"/>
                <p:cNvSpPr txBox="1"/>
                <p:nvPr/>
              </p:nvSpPr>
              <p:spPr>
                <a:xfrm>
                  <a:off x="907826" y="4538325"/>
                  <a:ext cx="10704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17" name="Google Shape;417;p52"/>
                <p:cNvSpPr txBox="1"/>
                <p:nvPr/>
              </p:nvSpPr>
              <p:spPr>
                <a:xfrm>
                  <a:off x="2293798" y="4538325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company/totvs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18" name="Google Shape;418;p52"/>
                <p:cNvSpPr txBox="1"/>
                <p:nvPr/>
              </p:nvSpPr>
              <p:spPr>
                <a:xfrm>
                  <a:off x="2293803" y="3634404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totvs.store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pic>
              <p:nvPicPr>
                <p:cNvPr id="419" name="Google Shape;419;p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931151" y="3930209"/>
                  <a:ext cx="359375" cy="561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0" name="Google Shape;420;p5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78579" y="3947361"/>
                  <a:ext cx="300727" cy="5281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1" name="Google Shape;421;p5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50950" y="4360143"/>
                  <a:ext cx="319776" cy="5616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2" name="Google Shape;422;p52"/>
                <p:cNvSpPr txBox="1"/>
                <p:nvPr/>
              </p:nvSpPr>
              <p:spPr>
                <a:xfrm>
                  <a:off x="2293801" y="4076636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23" name="Google Shape;423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189022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Google Shape;424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105395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Google Shape;425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76290" y="11949590"/>
              <a:ext cx="630339" cy="6303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52"/>
          <p:cNvSpPr txBox="1"/>
          <p:nvPr>
            <p:ph type="title"/>
          </p:nvPr>
        </p:nvSpPr>
        <p:spPr>
          <a:xfrm>
            <a:off x="6484977" y="36549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Tahoma"/>
              <a:buNone/>
              <a:defRPr b="1" sz="35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2" type="title"/>
          </p:nvPr>
        </p:nvSpPr>
        <p:spPr>
          <a:xfrm>
            <a:off x="6484977" y="43440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2"/>
          <p:cNvSpPr txBox="1"/>
          <p:nvPr>
            <p:ph idx="3" type="title"/>
          </p:nvPr>
        </p:nvSpPr>
        <p:spPr>
          <a:xfrm>
            <a:off x="6484977" y="4922311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4" type="title"/>
          </p:nvPr>
        </p:nvSpPr>
        <p:spPr>
          <a:xfrm>
            <a:off x="6484977" y="5500575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_2 1">
  <p:cSld name="Encerramento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/>
        </p:nvSpPr>
        <p:spPr>
          <a:xfrm>
            <a:off x="2887684" y="1879707"/>
            <a:ext cx="6096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OBRIGADO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32" name="Google Shape;4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101" y="3667990"/>
            <a:ext cx="3125189" cy="27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/>
          <p:nvPr/>
        </p:nvSpPr>
        <p:spPr>
          <a:xfrm>
            <a:off x="2825142" y="6991718"/>
            <a:ext cx="81609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Tecnologia + Conhecimento são nosso DNA.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sucesso do cliente é o nosso sucesso.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Valorizamos gente boa que é boa gente.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2581" y="11770490"/>
            <a:ext cx="3517900" cy="103110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 txBox="1"/>
          <p:nvPr/>
        </p:nvSpPr>
        <p:spPr>
          <a:xfrm>
            <a:off x="14451091" y="12072141"/>
            <a:ext cx="45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#</a:t>
            </a:r>
            <a:r>
              <a:rPr b="1" lang="pt-BR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SOMOSTOTVERS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5">
            <a:alphaModFix/>
          </a:blip>
          <a:srcRect b="0" l="0" r="87406" t="9"/>
          <a:stretch/>
        </p:blipFill>
        <p:spPr>
          <a:xfrm rot="10800000">
            <a:off x="21315993" y="0"/>
            <a:ext cx="307118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 rotWithShape="1">
          <a:blip r:embed="rId5">
            <a:alphaModFix/>
          </a:blip>
          <a:srcRect b="78658" l="88286" r="4" t="6"/>
          <a:stretch/>
        </p:blipFill>
        <p:spPr>
          <a:xfrm>
            <a:off x="20541103" y="0"/>
            <a:ext cx="2855518" cy="292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5">
            <a:alphaModFix/>
          </a:blip>
          <a:srcRect b="78658" l="88286" r="4" t="6"/>
          <a:stretch/>
        </p:blipFill>
        <p:spPr>
          <a:xfrm rot="10800000">
            <a:off x="-237570" y="10802745"/>
            <a:ext cx="2855518" cy="2926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53"/>
          <p:cNvGrpSpPr/>
          <p:nvPr/>
        </p:nvGrpSpPr>
        <p:grpSpPr>
          <a:xfrm>
            <a:off x="2898430" y="10048583"/>
            <a:ext cx="6754365" cy="2848132"/>
            <a:chOff x="2898430" y="10048583"/>
            <a:chExt cx="6754365" cy="2848132"/>
          </a:xfrm>
        </p:grpSpPr>
        <p:grpSp>
          <p:nvGrpSpPr>
            <p:cNvPr id="440" name="Google Shape;440;p53"/>
            <p:cNvGrpSpPr/>
            <p:nvPr/>
          </p:nvGrpSpPr>
          <p:grpSpPr>
            <a:xfrm>
              <a:off x="2898430" y="10048583"/>
              <a:ext cx="6754365" cy="2848132"/>
              <a:chOff x="3189022" y="10974844"/>
              <a:chExt cx="4359905" cy="1838454"/>
            </a:xfrm>
          </p:grpSpPr>
          <p:grpSp>
            <p:nvGrpSpPr>
              <p:cNvPr id="441" name="Google Shape;441;p53"/>
              <p:cNvGrpSpPr/>
              <p:nvPr/>
            </p:nvGrpSpPr>
            <p:grpSpPr>
              <a:xfrm>
                <a:off x="3218781" y="11014253"/>
                <a:ext cx="4330146" cy="1799044"/>
                <a:chOff x="578579" y="3633030"/>
                <a:chExt cx="3101824" cy="1288714"/>
              </a:xfrm>
            </p:grpSpPr>
            <p:sp>
              <p:nvSpPr>
                <p:cNvPr id="442" name="Google Shape;442;p53"/>
                <p:cNvSpPr txBox="1"/>
                <p:nvPr/>
              </p:nvSpPr>
              <p:spPr>
                <a:xfrm>
                  <a:off x="907826" y="3633030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totvs.com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53"/>
                <p:cNvSpPr txBox="1"/>
                <p:nvPr/>
              </p:nvSpPr>
              <p:spPr>
                <a:xfrm>
                  <a:off x="907826" y="4108700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53"/>
                <p:cNvSpPr txBox="1"/>
                <p:nvPr/>
              </p:nvSpPr>
              <p:spPr>
                <a:xfrm>
                  <a:off x="907826" y="4538325"/>
                  <a:ext cx="10704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5" name="Google Shape;445;p53"/>
                <p:cNvSpPr txBox="1"/>
                <p:nvPr/>
              </p:nvSpPr>
              <p:spPr>
                <a:xfrm>
                  <a:off x="2293798" y="4538325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company/totvs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6" name="Google Shape;446;p53"/>
                <p:cNvSpPr txBox="1"/>
                <p:nvPr/>
              </p:nvSpPr>
              <p:spPr>
                <a:xfrm>
                  <a:off x="2293803" y="3634404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totvs.store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pic>
              <p:nvPicPr>
                <p:cNvPr id="447" name="Google Shape;447;p5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931151" y="3930209"/>
                  <a:ext cx="359375" cy="561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8" name="Google Shape;448;p5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578579" y="3947361"/>
                  <a:ext cx="300727" cy="5281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9" name="Google Shape;449;p5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1950950" y="4360143"/>
                  <a:ext cx="319776" cy="5616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0" name="Google Shape;450;p53"/>
                <p:cNvSpPr txBox="1"/>
                <p:nvPr/>
              </p:nvSpPr>
              <p:spPr>
                <a:xfrm>
                  <a:off x="2293801" y="4076636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51" name="Google Shape;451;p5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189022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5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105395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3" name="Google Shape;453;p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76290" y="11949590"/>
              <a:ext cx="630339" cy="6303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53"/>
          <p:cNvSpPr txBox="1"/>
          <p:nvPr>
            <p:ph type="title"/>
          </p:nvPr>
        </p:nvSpPr>
        <p:spPr>
          <a:xfrm>
            <a:off x="6484977" y="36549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53"/>
          <p:cNvSpPr txBox="1"/>
          <p:nvPr>
            <p:ph idx="2" type="title"/>
          </p:nvPr>
        </p:nvSpPr>
        <p:spPr>
          <a:xfrm>
            <a:off x="6484977" y="43440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3"/>
          <p:cNvSpPr txBox="1"/>
          <p:nvPr>
            <p:ph idx="3" type="title"/>
          </p:nvPr>
        </p:nvSpPr>
        <p:spPr>
          <a:xfrm>
            <a:off x="6484977" y="4922311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53"/>
          <p:cNvSpPr txBox="1"/>
          <p:nvPr>
            <p:ph idx="4" type="title"/>
          </p:nvPr>
        </p:nvSpPr>
        <p:spPr>
          <a:xfrm>
            <a:off x="6484977" y="5500575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_3 1">
  <p:cSld name="Encerramento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 b="0" l="0" r="87703" t="9"/>
          <a:stretch/>
        </p:blipFill>
        <p:spPr>
          <a:xfrm rot="10800000">
            <a:off x="21388385" y="0"/>
            <a:ext cx="299878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2887684" y="1879707"/>
            <a:ext cx="6096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2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OBRIGADO</a:t>
            </a:r>
            <a:endParaRPr/>
          </a:p>
        </p:txBody>
      </p:sp>
      <p:pic>
        <p:nvPicPr>
          <p:cNvPr id="461" name="Google Shape;4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101" y="3667990"/>
            <a:ext cx="3125189" cy="27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 txBox="1"/>
          <p:nvPr/>
        </p:nvSpPr>
        <p:spPr>
          <a:xfrm>
            <a:off x="2825142" y="6991718"/>
            <a:ext cx="81609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Tecnologia + Conhecimento são nosso DNA.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sucesso do cliente é o nosso sucesso.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Valorizamos gente boa que é boa gente.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3" name="Google Shape;46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2581" y="11770490"/>
            <a:ext cx="3517900" cy="1031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14451091" y="12072141"/>
            <a:ext cx="45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#</a:t>
            </a:r>
            <a:r>
              <a:rPr b="1" lang="pt-BR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SOMOSTOTVERS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picture containing text, light&#10;&#10;Description automatically generated" id="465" name="Google Shape;465;p54"/>
          <p:cNvPicPr preferRelativeResize="0"/>
          <p:nvPr/>
        </p:nvPicPr>
        <p:blipFill rotWithShape="1">
          <a:blip r:embed="rId6">
            <a:alphaModFix/>
          </a:blip>
          <a:srcRect b="76421" l="81597" r="0" t="0"/>
          <a:stretch/>
        </p:blipFill>
        <p:spPr>
          <a:xfrm>
            <a:off x="18911092" y="0"/>
            <a:ext cx="4485525" cy="323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ight&#10;&#10;Description automatically generated" id="466" name="Google Shape;466;p54"/>
          <p:cNvPicPr preferRelativeResize="0"/>
          <p:nvPr/>
        </p:nvPicPr>
        <p:blipFill rotWithShape="1">
          <a:blip r:embed="rId6">
            <a:alphaModFix/>
          </a:blip>
          <a:srcRect b="74200" l="87691" r="989" t="0"/>
          <a:stretch/>
        </p:blipFill>
        <p:spPr>
          <a:xfrm rot="10800000">
            <a:off x="0" y="10177306"/>
            <a:ext cx="2759171" cy="3538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4"/>
          <p:cNvGrpSpPr/>
          <p:nvPr/>
        </p:nvGrpSpPr>
        <p:grpSpPr>
          <a:xfrm>
            <a:off x="2898430" y="10048583"/>
            <a:ext cx="6754365" cy="2848132"/>
            <a:chOff x="2898430" y="10048583"/>
            <a:chExt cx="6754365" cy="2848132"/>
          </a:xfrm>
        </p:grpSpPr>
        <p:grpSp>
          <p:nvGrpSpPr>
            <p:cNvPr id="468" name="Google Shape;468;p54"/>
            <p:cNvGrpSpPr/>
            <p:nvPr/>
          </p:nvGrpSpPr>
          <p:grpSpPr>
            <a:xfrm>
              <a:off x="2898430" y="10048583"/>
              <a:ext cx="6754365" cy="2848132"/>
              <a:chOff x="3189022" y="10974844"/>
              <a:chExt cx="4359905" cy="1838454"/>
            </a:xfrm>
          </p:grpSpPr>
          <p:grpSp>
            <p:nvGrpSpPr>
              <p:cNvPr id="469" name="Google Shape;469;p54"/>
              <p:cNvGrpSpPr/>
              <p:nvPr/>
            </p:nvGrpSpPr>
            <p:grpSpPr>
              <a:xfrm>
                <a:off x="3218781" y="11014253"/>
                <a:ext cx="4330146" cy="1799044"/>
                <a:chOff x="578579" y="3633030"/>
                <a:chExt cx="3101824" cy="1288714"/>
              </a:xfrm>
            </p:grpSpPr>
            <p:sp>
              <p:nvSpPr>
                <p:cNvPr id="470" name="Google Shape;470;p54"/>
                <p:cNvSpPr txBox="1"/>
                <p:nvPr/>
              </p:nvSpPr>
              <p:spPr>
                <a:xfrm>
                  <a:off x="907826" y="3633030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totvs.com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54"/>
                <p:cNvSpPr txBox="1"/>
                <p:nvPr/>
              </p:nvSpPr>
              <p:spPr>
                <a:xfrm>
                  <a:off x="907826" y="4108700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54"/>
                <p:cNvSpPr txBox="1"/>
                <p:nvPr/>
              </p:nvSpPr>
              <p:spPr>
                <a:xfrm>
                  <a:off x="907826" y="4538325"/>
                  <a:ext cx="10704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73" name="Google Shape;473;p54"/>
                <p:cNvSpPr txBox="1"/>
                <p:nvPr/>
              </p:nvSpPr>
              <p:spPr>
                <a:xfrm>
                  <a:off x="2293798" y="4538325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company/totvs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74" name="Google Shape;474;p54"/>
                <p:cNvSpPr txBox="1"/>
                <p:nvPr/>
              </p:nvSpPr>
              <p:spPr>
                <a:xfrm>
                  <a:off x="2293803" y="3634404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totvs.store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pic>
              <p:nvPicPr>
                <p:cNvPr id="475" name="Google Shape;475;p5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31151" y="3930209"/>
                  <a:ext cx="359375" cy="561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6" name="Google Shape;476;p5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78579" y="3947361"/>
                  <a:ext cx="300727" cy="5281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7" name="Google Shape;477;p5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1950950" y="4360143"/>
                  <a:ext cx="319776" cy="5616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8" name="Google Shape;478;p54"/>
                <p:cNvSpPr txBox="1"/>
                <p:nvPr/>
              </p:nvSpPr>
              <p:spPr>
                <a:xfrm>
                  <a:off x="2293801" y="4076636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79" name="Google Shape;479;p5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189022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5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105395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1" name="Google Shape;481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76290" y="11949590"/>
              <a:ext cx="630339" cy="6303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54"/>
          <p:cNvSpPr txBox="1"/>
          <p:nvPr>
            <p:ph type="title"/>
          </p:nvPr>
        </p:nvSpPr>
        <p:spPr>
          <a:xfrm>
            <a:off x="6484977" y="36549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Tahoma"/>
              <a:buNone/>
              <a:defRPr b="1" sz="35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4"/>
          <p:cNvSpPr txBox="1"/>
          <p:nvPr>
            <p:ph idx="2" type="title"/>
          </p:nvPr>
        </p:nvSpPr>
        <p:spPr>
          <a:xfrm>
            <a:off x="6484977" y="43440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54"/>
          <p:cNvSpPr txBox="1"/>
          <p:nvPr>
            <p:ph idx="3" type="title"/>
          </p:nvPr>
        </p:nvSpPr>
        <p:spPr>
          <a:xfrm>
            <a:off x="6484977" y="4922311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4"/>
          <p:cNvSpPr txBox="1"/>
          <p:nvPr>
            <p:ph idx="4" type="title"/>
          </p:nvPr>
        </p:nvSpPr>
        <p:spPr>
          <a:xfrm>
            <a:off x="6484977" y="5500575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údo_Livre_Amarelo">
  <p:cSld name="1_Conteúdo_Livre_Amarelo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2061497" y="553324"/>
            <a:ext cx="19916759" cy="74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_4 1">
  <p:cSld name="Encerramento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5"/>
          <p:cNvPicPr preferRelativeResize="0"/>
          <p:nvPr/>
        </p:nvPicPr>
        <p:blipFill rotWithShape="1">
          <a:blip r:embed="rId3">
            <a:alphaModFix/>
          </a:blip>
          <a:srcRect b="59" l="0" r="87116" t="59"/>
          <a:stretch/>
        </p:blipFill>
        <p:spPr>
          <a:xfrm rot="10800000">
            <a:off x="21241836" y="0"/>
            <a:ext cx="31453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5"/>
          <p:cNvSpPr txBox="1"/>
          <p:nvPr/>
        </p:nvSpPr>
        <p:spPr>
          <a:xfrm>
            <a:off x="2887684" y="1879707"/>
            <a:ext cx="6096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OBRIGADO</a:t>
            </a:r>
            <a:endParaRPr/>
          </a:p>
        </p:txBody>
      </p:sp>
      <p:pic>
        <p:nvPicPr>
          <p:cNvPr id="489" name="Google Shape;48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101" y="3667990"/>
            <a:ext cx="3125189" cy="27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/>
        </p:nvSpPr>
        <p:spPr>
          <a:xfrm>
            <a:off x="2825142" y="6991718"/>
            <a:ext cx="81609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Tecnologia + Conhecimento são nosso DNA.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 sucesso do cliente é o nosso sucesso.</a:t>
            </a:r>
            <a:endParaRPr>
              <a:solidFill>
                <a:schemeClr val="lt1"/>
              </a:solidFill>
            </a:endParaRPr>
          </a:p>
          <a:p>
            <a:pPr indent="-2667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20"/>
              <a:buFont typeface="Arial"/>
              <a:buChar char="•"/>
            </a:pPr>
            <a:r>
              <a:rPr lang="pt-BR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Valorizamos gente boa que é boa gente.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2581" y="11770490"/>
            <a:ext cx="3517900" cy="103110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 txBox="1"/>
          <p:nvPr/>
        </p:nvSpPr>
        <p:spPr>
          <a:xfrm>
            <a:off x="14451091" y="12072141"/>
            <a:ext cx="45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#</a:t>
            </a:r>
            <a:r>
              <a:rPr b="1" lang="pt-BR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SOMOSTOTVERS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3" name="Google Shape;493;p55"/>
          <p:cNvPicPr preferRelativeResize="0"/>
          <p:nvPr/>
        </p:nvPicPr>
        <p:blipFill rotWithShape="1">
          <a:blip r:embed="rId6">
            <a:alphaModFix/>
          </a:blip>
          <a:srcRect b="78825" l="87960" r="1022" t="6"/>
          <a:stretch/>
        </p:blipFill>
        <p:spPr>
          <a:xfrm rot="10800000">
            <a:off x="-5" y="10812211"/>
            <a:ext cx="2686657" cy="290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 rotWithShape="1">
          <a:blip r:embed="rId6">
            <a:alphaModFix/>
          </a:blip>
          <a:srcRect b="78825" l="87960" r="0" t="6"/>
          <a:stretch/>
        </p:blipFill>
        <p:spPr>
          <a:xfrm>
            <a:off x="20460583" y="0"/>
            <a:ext cx="2936032" cy="2903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55"/>
          <p:cNvGrpSpPr/>
          <p:nvPr/>
        </p:nvGrpSpPr>
        <p:grpSpPr>
          <a:xfrm>
            <a:off x="2898430" y="10048583"/>
            <a:ext cx="6754365" cy="2848132"/>
            <a:chOff x="2898430" y="10048583"/>
            <a:chExt cx="6754365" cy="2848132"/>
          </a:xfrm>
        </p:grpSpPr>
        <p:grpSp>
          <p:nvGrpSpPr>
            <p:cNvPr id="496" name="Google Shape;496;p55"/>
            <p:cNvGrpSpPr/>
            <p:nvPr/>
          </p:nvGrpSpPr>
          <p:grpSpPr>
            <a:xfrm>
              <a:off x="2898430" y="10048583"/>
              <a:ext cx="6754365" cy="2848132"/>
              <a:chOff x="3189022" y="10974844"/>
              <a:chExt cx="4359905" cy="1838454"/>
            </a:xfrm>
          </p:grpSpPr>
          <p:grpSp>
            <p:nvGrpSpPr>
              <p:cNvPr id="497" name="Google Shape;497;p55"/>
              <p:cNvGrpSpPr/>
              <p:nvPr/>
            </p:nvGrpSpPr>
            <p:grpSpPr>
              <a:xfrm>
                <a:off x="3218781" y="11014253"/>
                <a:ext cx="4330146" cy="1799044"/>
                <a:chOff x="578579" y="3633030"/>
                <a:chExt cx="3101824" cy="1288714"/>
              </a:xfrm>
            </p:grpSpPr>
            <p:sp>
              <p:nvSpPr>
                <p:cNvPr id="498" name="Google Shape;498;p55"/>
                <p:cNvSpPr txBox="1"/>
                <p:nvPr/>
              </p:nvSpPr>
              <p:spPr>
                <a:xfrm>
                  <a:off x="907826" y="3633030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totvs.com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55"/>
                <p:cNvSpPr txBox="1"/>
                <p:nvPr/>
              </p:nvSpPr>
              <p:spPr>
                <a:xfrm>
                  <a:off x="907826" y="4108700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55"/>
                <p:cNvSpPr txBox="1"/>
                <p:nvPr/>
              </p:nvSpPr>
              <p:spPr>
                <a:xfrm>
                  <a:off x="907826" y="4538325"/>
                  <a:ext cx="10704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01" name="Google Shape;501;p55"/>
                <p:cNvSpPr txBox="1"/>
                <p:nvPr/>
              </p:nvSpPr>
              <p:spPr>
                <a:xfrm>
                  <a:off x="2293798" y="4538325"/>
                  <a:ext cx="1386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company/totvs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02" name="Google Shape;502;p55"/>
                <p:cNvSpPr txBox="1"/>
                <p:nvPr/>
              </p:nvSpPr>
              <p:spPr>
                <a:xfrm>
                  <a:off x="2293803" y="3634404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totvs.store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pic>
              <p:nvPicPr>
                <p:cNvPr id="503" name="Google Shape;503;p5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31151" y="3930209"/>
                  <a:ext cx="359375" cy="561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4" name="Google Shape;504;p5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78579" y="3947361"/>
                  <a:ext cx="300727" cy="5281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5" name="Google Shape;505;p5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1950950" y="4360143"/>
                  <a:ext cx="319776" cy="5616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6" name="Google Shape;506;p55"/>
                <p:cNvSpPr txBox="1"/>
                <p:nvPr/>
              </p:nvSpPr>
              <p:spPr>
                <a:xfrm>
                  <a:off x="2293801" y="4076636"/>
                  <a:ext cx="13866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lang="pt-BR" sz="2400">
                      <a:solidFill>
                        <a:srgbClr val="FFFFFF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@totvs</a:t>
                  </a:r>
                  <a:endParaRPr b="1" sz="2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507" name="Google Shape;507;p5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189022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5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105395" y="10974844"/>
                <a:ext cx="492187" cy="493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9" name="Google Shape;509;p5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76290" y="11949590"/>
              <a:ext cx="630339" cy="6303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55"/>
          <p:cNvSpPr txBox="1"/>
          <p:nvPr>
            <p:ph type="title"/>
          </p:nvPr>
        </p:nvSpPr>
        <p:spPr>
          <a:xfrm>
            <a:off x="6484977" y="36549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Tahoma"/>
              <a:buNone/>
              <a:defRPr b="1" sz="3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55"/>
          <p:cNvSpPr txBox="1"/>
          <p:nvPr>
            <p:ph idx="2" type="title"/>
          </p:nvPr>
        </p:nvSpPr>
        <p:spPr>
          <a:xfrm>
            <a:off x="6484977" y="4344047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3" type="title"/>
          </p:nvPr>
        </p:nvSpPr>
        <p:spPr>
          <a:xfrm>
            <a:off x="6484977" y="4922311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55"/>
          <p:cNvSpPr txBox="1"/>
          <p:nvPr>
            <p:ph idx="4" type="title"/>
          </p:nvPr>
        </p:nvSpPr>
        <p:spPr>
          <a:xfrm>
            <a:off x="6484977" y="5500575"/>
            <a:ext cx="104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ahoma"/>
              <a:buNone/>
              <a:defRPr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Livre_Cyan">
  <p:cSld name="Conteúdo_Livre_Cyan">
    <p:bg>
      <p:bgPr>
        <a:solidFill>
          <a:schemeClr val="lt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2061497" y="553324"/>
            <a:ext cx="19916759" cy="745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buNone/>
              <a:defRPr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Etapas numéricas">
  <p:cSld name="Conteúdo_Etapas numérica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2061500" y="470975"/>
            <a:ext cx="11864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  <a:defRPr b="1" sz="4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3899200" y="32742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4197617" y="40906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title"/>
          </p:nvPr>
        </p:nvSpPr>
        <p:spPr>
          <a:xfrm>
            <a:off x="11347863" y="32742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5" type="title"/>
          </p:nvPr>
        </p:nvSpPr>
        <p:spPr>
          <a:xfrm>
            <a:off x="11646280" y="40906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6" type="title"/>
          </p:nvPr>
        </p:nvSpPr>
        <p:spPr>
          <a:xfrm>
            <a:off x="18796538" y="32742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7" type="title"/>
          </p:nvPr>
        </p:nvSpPr>
        <p:spPr>
          <a:xfrm>
            <a:off x="19094955" y="40906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8" type="title"/>
          </p:nvPr>
        </p:nvSpPr>
        <p:spPr>
          <a:xfrm>
            <a:off x="3899200" y="84558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9" type="title"/>
          </p:nvPr>
        </p:nvSpPr>
        <p:spPr>
          <a:xfrm>
            <a:off x="4197617" y="92722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3" type="title"/>
          </p:nvPr>
        </p:nvSpPr>
        <p:spPr>
          <a:xfrm>
            <a:off x="11347863" y="84558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4" type="title"/>
          </p:nvPr>
        </p:nvSpPr>
        <p:spPr>
          <a:xfrm>
            <a:off x="11646280" y="92722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5" type="title"/>
          </p:nvPr>
        </p:nvSpPr>
        <p:spPr>
          <a:xfrm>
            <a:off x="18796538" y="8455850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ahoma"/>
              <a:buNone/>
              <a:defRPr b="1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6" type="title"/>
          </p:nvPr>
        </p:nvSpPr>
        <p:spPr>
          <a:xfrm>
            <a:off x="19094955" y="9272275"/>
            <a:ext cx="4119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  <a:defRPr b="1" sz="2100"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Box de Apoio">
  <p:cSld name="Conteúdo_Box de Apoi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type="title"/>
          </p:nvPr>
        </p:nvSpPr>
        <p:spPr>
          <a:xfrm>
            <a:off x="2402579" y="478040"/>
            <a:ext cx="19938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Tahoma"/>
              <a:buNone/>
              <a:defRPr b="1" sz="6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title"/>
          </p:nvPr>
        </p:nvSpPr>
        <p:spPr>
          <a:xfrm>
            <a:off x="2390725" y="3299725"/>
            <a:ext cx="485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Tahoma"/>
              <a:buNone/>
              <a:defRPr b="1" sz="27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3" type="title"/>
          </p:nvPr>
        </p:nvSpPr>
        <p:spPr>
          <a:xfrm>
            <a:off x="2390725" y="4221300"/>
            <a:ext cx="12631500" cy="7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Tahoma"/>
              <a:buNone/>
              <a:defRPr sz="27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4" type="title"/>
          </p:nvPr>
        </p:nvSpPr>
        <p:spPr>
          <a:xfrm>
            <a:off x="17252175" y="5136203"/>
            <a:ext cx="485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Tahoma"/>
              <a:buNone/>
              <a:defRPr b="1" sz="27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5" type="title"/>
          </p:nvPr>
        </p:nvSpPr>
        <p:spPr>
          <a:xfrm>
            <a:off x="17252175" y="6046400"/>
            <a:ext cx="56730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Tahoma"/>
              <a:buNone/>
              <a:defRPr sz="27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_Tópicos">
  <p:cSld name="Conteúdo_Tópico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927" y="440983"/>
            <a:ext cx="998853" cy="9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2369025" y="2207400"/>
            <a:ext cx="116214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Tahoma"/>
              <a:buNone/>
              <a:defRPr b="1" sz="9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2" type="title"/>
          </p:nvPr>
        </p:nvSpPr>
        <p:spPr>
          <a:xfrm>
            <a:off x="2369025" y="6542125"/>
            <a:ext cx="116214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Tahoma"/>
              <a:buNone/>
              <a:defRPr b="1" sz="4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3" type="title"/>
          </p:nvPr>
        </p:nvSpPr>
        <p:spPr>
          <a:xfrm>
            <a:off x="2369025" y="8244675"/>
            <a:ext cx="11621400" cy="4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Tahoma"/>
              <a:buNone/>
              <a:defRPr sz="2600"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4" type="title"/>
          </p:nvPr>
        </p:nvSpPr>
        <p:spPr>
          <a:xfrm>
            <a:off x="15942925" y="2338481"/>
            <a:ext cx="61395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ahoma"/>
              <a:buNone/>
              <a:defRPr b="1" sz="2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5" type="title"/>
          </p:nvPr>
        </p:nvSpPr>
        <p:spPr>
          <a:xfrm>
            <a:off x="15942925" y="3159250"/>
            <a:ext cx="62706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6" type="title"/>
          </p:nvPr>
        </p:nvSpPr>
        <p:spPr>
          <a:xfrm>
            <a:off x="15942925" y="5792564"/>
            <a:ext cx="61395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ahoma"/>
              <a:buNone/>
              <a:defRPr b="1" sz="2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7" type="title"/>
          </p:nvPr>
        </p:nvSpPr>
        <p:spPr>
          <a:xfrm>
            <a:off x="15942925" y="6613333"/>
            <a:ext cx="62706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8" type="title"/>
          </p:nvPr>
        </p:nvSpPr>
        <p:spPr>
          <a:xfrm>
            <a:off x="15942925" y="9308249"/>
            <a:ext cx="61395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ahoma"/>
              <a:buNone/>
              <a:defRPr b="1" sz="2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Tahoma"/>
              <a:buNone/>
              <a:defRPr b="1" sz="35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9" type="title"/>
          </p:nvPr>
        </p:nvSpPr>
        <p:spPr>
          <a:xfrm>
            <a:off x="15942925" y="10129017"/>
            <a:ext cx="62706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None/>
              <a:defRPr sz="22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7.xml"/><Relationship Id="rId5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6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 picture containing light&#10;&#10;Description automatically generated" id="220" name="Google Shape;220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399375" y="0"/>
            <a:ext cx="39878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2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45041" y="542169"/>
            <a:ext cx="550031" cy="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7" y="440983"/>
            <a:ext cx="998853" cy="9103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08020" y="11827601"/>
            <a:ext cx="352831" cy="37047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11326087" y="11713276"/>
            <a:ext cx="162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202</a:t>
            </a:r>
            <a:r>
              <a:rPr b="1" lang="pt-BR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1" i="0" lang="pt-BR" sz="3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endParaRPr/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562" y="2627093"/>
            <a:ext cx="6855135" cy="20092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3"/>
    <p:sldLayoutId id="2147483691" r:id="rId4"/>
    <p:sldLayoutId id="2147483692" r:id="rId5"/>
    <p:sldLayoutId id="2147483693" r:id="rId6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6271" y="440984"/>
            <a:ext cx="981228" cy="7782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idx="3" type="title"/>
          </p:nvPr>
        </p:nvSpPr>
        <p:spPr>
          <a:xfrm>
            <a:off x="10872700" y="4046750"/>
            <a:ext cx="7106100" cy="24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00"/>
              <a:t>oAuth2</a:t>
            </a:r>
            <a:endParaRPr sz="13100"/>
          </a:p>
        </p:txBody>
      </p:sp>
      <p:sp>
        <p:nvSpPr>
          <p:cNvPr id="519" name="Google Shape;519;p56"/>
          <p:cNvSpPr txBox="1"/>
          <p:nvPr>
            <p:ph type="title"/>
          </p:nvPr>
        </p:nvSpPr>
        <p:spPr>
          <a:xfrm>
            <a:off x="11693225" y="9974625"/>
            <a:ext cx="91077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TLPPCore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587" name="Google Shape;587;p65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8" name="Google Shape;588;p65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0" y="1489325"/>
            <a:ext cx="24387300" cy="12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b="1" lang="pt-BR" sz="50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onAuthNoCheckUri</a:t>
            </a:r>
            <a:r>
              <a:rPr lang="pt-BR" sz="3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 </a:t>
            </a:r>
            <a:endParaRPr sz="3700">
              <a:solidFill>
                <a:srgbClr val="EA9B3E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Esta chave, não possui a obrigatoriedade de se declarar o valor, o mesmo pode ser deixado em branco “” e então todas as requisições vindas de qualquer URI serão validadas.</a:t>
            </a:r>
            <a:endParaRPr sz="32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Caso o valor seja declarado, por ser um Enty Point, o mesmo deve ser uma função que será a responsável por informar as URI´s  que </a:t>
            </a:r>
            <a:r>
              <a:rPr b="1"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não</a:t>
            </a: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deverão ser validados pelo protocolo </a:t>
            </a:r>
            <a:r>
              <a:rPr b="1"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oAuth2 TlppCORE</a:t>
            </a: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.</a:t>
            </a:r>
            <a:endParaRPr sz="32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 padrão da mesma deve ser esse:</a:t>
            </a:r>
            <a:b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#include "tlpp-core.th"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function u_noCheckUri()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local aRet := {} as Array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aAdd(aRet,'/test/oauth2/nocheckeduri')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return aRet</a:t>
            </a:r>
            <a:endParaRPr sz="25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 retorno da função deve ser uma array contendo o(s) endpoint(s) que não deverão ser validados.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Ahh!! Não esqueça de indicar a função no valor da chave lá na </a:t>
            </a:r>
            <a:r>
              <a:rPr b="1"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tlppData</a:t>
            </a: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do seu arquivo appserver.ini: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tlppdata={"Authorization":{"scheme":"oAuth2","onAuth":"u_validaToken", </a:t>
            </a:r>
            <a:r>
              <a:rPr b="1"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"onAuthNoCheckUri":"</a:t>
            </a:r>
            <a:r>
              <a:rPr b="1" lang="pt-BR" sz="2450">
                <a:solidFill>
                  <a:srgbClr val="333333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u_noCheckUri</a:t>
            </a:r>
            <a:r>
              <a:rPr b="1"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, "onAuthparams":"u_paramsProvider"}}</a:t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6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595" name="Google Shape;595;p66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6" name="Google Shape;596;p66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7" name="Google Shape;597;p66"/>
          <p:cNvSpPr txBox="1"/>
          <p:nvPr/>
        </p:nvSpPr>
        <p:spPr>
          <a:xfrm>
            <a:off x="0" y="1489325"/>
            <a:ext cx="24387300" cy="12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ctr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lang="pt-BR" sz="50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onAuthparams</a:t>
            </a: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 </a:t>
            </a:r>
            <a:endParaRPr sz="4700">
              <a:solidFill>
                <a:srgbClr val="EA9B3E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 por último mas não menos importante, muito pelo contrário…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Esta propriedade tem a responsabilidade de alimentar o ecossistema do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oAuth2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TlppCORE 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com todos os parâmetros necessários para a geração e validação dos tokens de acesso.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 valor da mesma não pode em hipótese nenhuma ser deixado em branco “”, caso isso aconteça nenhum token será gerado ou mesmo validado.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Além dessa enorme responsabilidade, esta função é de total responsabilidade do utilizador, afinal é através dela que serão enviados os dados pertinentes a cada cliente.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 seguir poderá ser visto um exemplo de desenvolvimento utilizado pelo time do TlppCORE para validação do desenvolvimento. O mesmo pode ser utilizado como base para desenvolvimento da customização.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Não esquecer de indicar a função no valor da chave lá na tlppData que está no appserver.ini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tlppdata={"Authorization":{"scheme":"oAuth2","onAuth":"u_validaToken", "onAuthNoCheckUri":"u_noCheckUri", "onAuthparams":"</a:t>
            </a:r>
            <a:r>
              <a:rPr b="1" lang="pt-BR" sz="2450">
                <a:solidFill>
                  <a:srgbClr val="333333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u_paramsProvider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"}}</a:t>
            </a:r>
            <a:endParaRPr sz="285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p66"/>
          <p:cNvSpPr/>
          <p:nvPr/>
        </p:nvSpPr>
        <p:spPr>
          <a:xfrm>
            <a:off x="6038850" y="8896350"/>
            <a:ext cx="8839200" cy="15432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3700">
                <a:solidFill>
                  <a:schemeClr val="accent5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3700">
                <a:solidFill>
                  <a:schemeClr val="accent5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Adiantando antes que eu me esqueça!!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604" name="Google Shape;604;p67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5" name="Google Shape;605;p67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2061500" y="1412375"/>
            <a:ext cx="19371000" cy="12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ctr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lang="pt-BR" sz="50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onAuthparams</a:t>
            </a: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endParaRPr sz="4700">
              <a:solidFill>
                <a:srgbClr val="EA9B3E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#include "tlpp-core.th"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cliente_secret_ 'secret'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cliente_access_expires 3600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cliente_refresh_expires Date()+1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cliente_id 'clienteId'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cliente_oAuth2_user 'nomedoUsuario'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#define cliente_oAuth2_password 'passworddoUsuario'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Function u_paramsProvider(jParams)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local jCliente := {;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"client_id" : client_id , ; // string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"client_secret" : cliente_secret,; // string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"username" : cliente_oAuth2_user ,; // string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"password" : cliente_oAuth2_password  ,; // string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"grant_type" : "password",; //string este conteúdo deve ser fixo por enquanto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"access_expires" : 3600,; //integer tempo em milissegundos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"refresh_expires" : Date() + 1,;// ou para o caso de data fixa, o formato de data: "mm/dd/yyyy" -&gt; "12/31/2021"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"JWTRoutes" : {}; //parametro opcional momentâneamente.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}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//obtendo as propriedades da variável JSon criadas acima para poder popular o objeto nativo jParams que é passado por referencia.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local aProps := jCliente:GetNames()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//Adicionando as propriedades não existentes no objeto nativo jParams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//Aqui deve-se ficar atento para que todas as propriedades tenham os seus valores carregados, mesmo quando não estejam presentes no objeto recebido(jParams).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aEval(aProps,{|x,y| iIf(!(jParams:hasProperty(x)), jParams[x] := jCliente[x],'')})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Return .T.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4700">
              <a:solidFill>
                <a:srgbClr val="EA9B3E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612" name="Google Shape;612;p68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3" name="Google Shape;613;p68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0" y="1489325"/>
            <a:ext cx="24387300" cy="12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ctr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lang="pt-BR" sz="50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onAuthparams</a:t>
            </a:r>
            <a:r>
              <a:rPr lang="pt-BR" sz="4700">
                <a:solidFill>
                  <a:srgbClr val="EA9B3E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endParaRPr sz="4700">
              <a:solidFill>
                <a:srgbClr val="EA9B3E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494440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Detalhamento dos parâmetros:</a:t>
            </a:r>
            <a:endParaRPr sz="3300">
              <a:solidFill>
                <a:srgbClr val="494440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5" name="Google Shape;6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800" y="3207325"/>
            <a:ext cx="20451350" cy="10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/>
          <p:nvPr>
            <p:ph type="title"/>
          </p:nvPr>
        </p:nvSpPr>
        <p:spPr>
          <a:xfrm>
            <a:off x="2877925" y="6972476"/>
            <a:ext cx="145863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da implementação</a:t>
            </a:r>
            <a:endParaRPr/>
          </a:p>
        </p:txBody>
      </p:sp>
      <p:sp>
        <p:nvSpPr>
          <p:cNvPr id="621" name="Google Shape;621;p69"/>
          <p:cNvSpPr txBox="1"/>
          <p:nvPr>
            <p:ph idx="2" type="title"/>
          </p:nvPr>
        </p:nvSpPr>
        <p:spPr>
          <a:xfrm>
            <a:off x="19028275" y="12707425"/>
            <a:ext cx="5358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TOTVS: TlppCORE - 2022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Fluxo da implementação</a:t>
            </a:r>
            <a:endParaRPr/>
          </a:p>
        </p:txBody>
      </p:sp>
      <p:sp>
        <p:nvSpPr>
          <p:cNvPr id="627" name="Google Shape;627;p70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8" name="Google Shape;628;p70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9" name="Google Shape;629;p70"/>
          <p:cNvSpPr txBox="1"/>
          <p:nvPr/>
        </p:nvSpPr>
        <p:spPr>
          <a:xfrm>
            <a:off x="-50" y="4099175"/>
            <a:ext cx="243873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ctr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Ao olharmos o fluxo da implementação, ficará mais fácil entendermos seu funcionamento e a importância de cada ponto de entrada </a:t>
            </a:r>
            <a:r>
              <a:rPr lang="pt-BR" sz="4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descrito</a:t>
            </a:r>
            <a:r>
              <a:rPr lang="pt-BR" sz="4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anteriormente.</a:t>
            </a:r>
            <a:endParaRPr sz="42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ctr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Por consequência, também facilitará o desenvolvimento das possíveis customizações que foram flexibilizadas com a utilização de Entry Points.</a:t>
            </a:r>
            <a:endParaRPr sz="42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/>
          <p:nvPr>
            <p:ph idx="1" type="body"/>
          </p:nvPr>
        </p:nvSpPr>
        <p:spPr>
          <a:xfrm>
            <a:off x="2061500" y="477125"/>
            <a:ext cx="13575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Fluxo da implementação - </a:t>
            </a:r>
            <a:r>
              <a:rPr lang="pt-BR">
                <a:solidFill>
                  <a:schemeClr val="dk2"/>
                </a:solidFill>
              </a:rPr>
              <a:t>Access Token Requisition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5" name="Google Shape;635;p71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6" name="Google Shape;636;p71"/>
          <p:cNvSpPr txBox="1"/>
          <p:nvPr/>
        </p:nvSpPr>
        <p:spPr>
          <a:xfrm>
            <a:off x="-62" y="3770513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7" name="Google Shape;6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8145750"/>
            <a:ext cx="24387175" cy="113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/>
          <p:nvPr/>
        </p:nvSpPr>
        <p:spPr>
          <a:xfrm>
            <a:off x="432825" y="2255875"/>
            <a:ext cx="3180000" cy="5329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Client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9" name="Google Shape;639;p71"/>
          <p:cNvSpPr/>
          <p:nvPr/>
        </p:nvSpPr>
        <p:spPr>
          <a:xfrm>
            <a:off x="16041825" y="2255875"/>
            <a:ext cx="7496700" cy="147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Application</a:t>
            </a: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 Server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0" name="Google Shape;640;p71"/>
          <p:cNvSpPr/>
          <p:nvPr/>
        </p:nvSpPr>
        <p:spPr>
          <a:xfrm>
            <a:off x="17923075" y="4569350"/>
            <a:ext cx="2972200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oAuth2  configurado</a:t>
            </a:r>
            <a:br>
              <a:rPr lang="pt-BR" sz="2000">
                <a:latin typeface="Impact"/>
                <a:ea typeface="Impact"/>
                <a:cs typeface="Impact"/>
                <a:sym typeface="Impact"/>
              </a:rPr>
            </a:b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(tlppData)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1" name="Google Shape;641;p71"/>
          <p:cNvSpPr/>
          <p:nvPr/>
        </p:nvSpPr>
        <p:spPr>
          <a:xfrm>
            <a:off x="21354825" y="6842325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onAuthParams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2" name="Google Shape;642;p71"/>
          <p:cNvSpPr/>
          <p:nvPr/>
        </p:nvSpPr>
        <p:spPr>
          <a:xfrm>
            <a:off x="18506363" y="8974975"/>
            <a:ext cx="2567625" cy="1765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Params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3" name="Google Shape;643;p71"/>
          <p:cNvSpPr/>
          <p:nvPr/>
        </p:nvSpPr>
        <p:spPr>
          <a:xfrm>
            <a:off x="8743725" y="4331338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Error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4" name="Google Shape;644;p71"/>
          <p:cNvSpPr/>
          <p:nvPr/>
        </p:nvSpPr>
        <p:spPr>
          <a:xfrm>
            <a:off x="21431013" y="11761025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Gerar  Token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5" name="Google Shape;645;p71"/>
          <p:cNvSpPr/>
          <p:nvPr/>
        </p:nvSpPr>
        <p:spPr>
          <a:xfrm>
            <a:off x="8743725" y="9011688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Success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46" name="Google Shape;646;p71"/>
          <p:cNvCxnSpPr>
            <a:endCxn id="639" idx="1"/>
          </p:cNvCxnSpPr>
          <p:nvPr/>
        </p:nvCxnSpPr>
        <p:spPr>
          <a:xfrm flipH="1" rot="10800000">
            <a:off x="3725925" y="2990875"/>
            <a:ext cx="12315900" cy="1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71"/>
          <p:cNvSpPr txBox="1"/>
          <p:nvPr/>
        </p:nvSpPr>
        <p:spPr>
          <a:xfrm>
            <a:off x="8129050" y="2484800"/>
            <a:ext cx="297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Impact"/>
                <a:ea typeface="Impact"/>
                <a:cs typeface="Impact"/>
                <a:sym typeface="Impact"/>
              </a:rPr>
              <a:t>Solicitação Access Token</a:t>
            </a:r>
            <a:r>
              <a:rPr lang="pt-BR"/>
              <a:t> </a:t>
            </a:r>
            <a:endParaRPr/>
          </a:p>
        </p:txBody>
      </p:sp>
      <p:cxnSp>
        <p:nvCxnSpPr>
          <p:cNvPr id="648" name="Google Shape;648;p71"/>
          <p:cNvCxnSpPr/>
          <p:nvPr/>
        </p:nvCxnSpPr>
        <p:spPr>
          <a:xfrm>
            <a:off x="19400475" y="3800150"/>
            <a:ext cx="8700" cy="69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71"/>
          <p:cNvCxnSpPr>
            <a:stCxn id="640" idx="3"/>
          </p:cNvCxnSpPr>
          <p:nvPr/>
        </p:nvCxnSpPr>
        <p:spPr>
          <a:xfrm>
            <a:off x="20895275" y="5667738"/>
            <a:ext cx="1547100" cy="1174500"/>
          </a:xfrm>
          <a:prstGeom prst="bentConnector3">
            <a:avLst>
              <a:gd fmla="val 99211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0" name="Google Shape;650;p71"/>
          <p:cNvCxnSpPr>
            <a:stCxn id="640" idx="1"/>
            <a:endCxn id="643" idx="3"/>
          </p:cNvCxnSpPr>
          <p:nvPr/>
        </p:nvCxnSpPr>
        <p:spPr>
          <a:xfrm rot="10800000">
            <a:off x="12808375" y="5620338"/>
            <a:ext cx="5114700" cy="47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71"/>
          <p:cNvSpPr txBox="1"/>
          <p:nvPr/>
        </p:nvSpPr>
        <p:spPr>
          <a:xfrm>
            <a:off x="21354825" y="5132250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>
            <a:off x="16421963" y="5132250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53" name="Google Shape;653;p71"/>
          <p:cNvCxnSpPr/>
          <p:nvPr/>
        </p:nvCxnSpPr>
        <p:spPr>
          <a:xfrm flipH="1">
            <a:off x="3650625" y="5691425"/>
            <a:ext cx="5076900" cy="1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71"/>
          <p:cNvCxnSpPr>
            <a:stCxn id="641" idx="1"/>
            <a:endCxn id="642" idx="0"/>
          </p:cNvCxnSpPr>
          <p:nvPr/>
        </p:nvCxnSpPr>
        <p:spPr>
          <a:xfrm flipH="1">
            <a:off x="19790025" y="7654425"/>
            <a:ext cx="1564800" cy="13206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5" name="Google Shape;655;p71"/>
          <p:cNvCxnSpPr>
            <a:stCxn id="642" idx="3"/>
            <a:endCxn id="644" idx="0"/>
          </p:cNvCxnSpPr>
          <p:nvPr/>
        </p:nvCxnSpPr>
        <p:spPr>
          <a:xfrm>
            <a:off x="21073988" y="9857863"/>
            <a:ext cx="1749600" cy="19032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6" name="Google Shape;656;p71"/>
          <p:cNvSpPr txBox="1"/>
          <p:nvPr/>
        </p:nvSpPr>
        <p:spPr>
          <a:xfrm>
            <a:off x="21508400" y="9360625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57" name="Google Shape;657;p71"/>
          <p:cNvCxnSpPr>
            <a:stCxn id="642" idx="1"/>
            <a:endCxn id="643" idx="3"/>
          </p:cNvCxnSpPr>
          <p:nvPr/>
        </p:nvCxnSpPr>
        <p:spPr>
          <a:xfrm rot="10800000">
            <a:off x="12808163" y="5620363"/>
            <a:ext cx="5698200" cy="4237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8" name="Google Shape;658;p71"/>
          <p:cNvSpPr txBox="1"/>
          <p:nvPr/>
        </p:nvSpPr>
        <p:spPr>
          <a:xfrm>
            <a:off x="16496375" y="9360625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59" name="Google Shape;659;p71"/>
          <p:cNvCxnSpPr>
            <a:stCxn id="644" idx="1"/>
            <a:endCxn id="645" idx="2"/>
          </p:cNvCxnSpPr>
          <p:nvPr/>
        </p:nvCxnSpPr>
        <p:spPr>
          <a:xfrm rot="10800000">
            <a:off x="10775913" y="11419325"/>
            <a:ext cx="10655100" cy="11538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0" name="Google Shape;660;p71"/>
          <p:cNvCxnSpPr>
            <a:endCxn id="638" idx="2"/>
          </p:cNvCxnSpPr>
          <p:nvPr/>
        </p:nvCxnSpPr>
        <p:spPr>
          <a:xfrm rot="10800000">
            <a:off x="2022825" y="7585375"/>
            <a:ext cx="6704700" cy="26757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2"/>
          <p:cNvSpPr txBox="1"/>
          <p:nvPr>
            <p:ph idx="1" type="body"/>
          </p:nvPr>
        </p:nvSpPr>
        <p:spPr>
          <a:xfrm>
            <a:off x="2061500" y="477125"/>
            <a:ext cx="1112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Fluxo da implementação - </a:t>
            </a:r>
            <a:r>
              <a:rPr lang="pt-BR">
                <a:solidFill>
                  <a:schemeClr val="dk2"/>
                </a:solidFill>
              </a:rPr>
              <a:t>Api Requisition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67" name="Google Shape;6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8145750"/>
            <a:ext cx="24387175" cy="113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2"/>
          <p:cNvSpPr/>
          <p:nvPr/>
        </p:nvSpPr>
        <p:spPr>
          <a:xfrm>
            <a:off x="432825" y="2445910"/>
            <a:ext cx="3180000" cy="5329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Client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9" name="Google Shape;669;p72"/>
          <p:cNvSpPr/>
          <p:nvPr/>
        </p:nvSpPr>
        <p:spPr>
          <a:xfrm>
            <a:off x="14150575" y="2255875"/>
            <a:ext cx="9387900" cy="147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Application Server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0" name="Google Shape;670;p72"/>
          <p:cNvSpPr/>
          <p:nvPr/>
        </p:nvSpPr>
        <p:spPr>
          <a:xfrm>
            <a:off x="15308600" y="4014263"/>
            <a:ext cx="2972200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oAuth2  configurado</a:t>
            </a:r>
            <a:br>
              <a:rPr lang="pt-BR" sz="2000">
                <a:latin typeface="Impact"/>
                <a:ea typeface="Impact"/>
                <a:cs typeface="Impact"/>
                <a:sym typeface="Impact"/>
              </a:rPr>
            </a:b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(tlppData)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1" name="Google Shape;671;p72"/>
          <p:cNvSpPr/>
          <p:nvPr/>
        </p:nvSpPr>
        <p:spPr>
          <a:xfrm>
            <a:off x="16364300" y="6919213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onAuthParams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2" name="Google Shape;672;p72"/>
          <p:cNvSpPr/>
          <p:nvPr/>
        </p:nvSpPr>
        <p:spPr>
          <a:xfrm>
            <a:off x="16930163" y="8991925"/>
            <a:ext cx="2567625" cy="1624200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Params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11145625" y="8345563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Error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4" name="Google Shape;674;p72"/>
          <p:cNvSpPr txBox="1"/>
          <p:nvPr/>
        </p:nvSpPr>
        <p:spPr>
          <a:xfrm>
            <a:off x="8129050" y="2408600"/>
            <a:ext cx="204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Acesso  a Api</a:t>
            </a:r>
            <a:endParaRPr sz="1800"/>
          </a:p>
        </p:txBody>
      </p:sp>
      <p:sp>
        <p:nvSpPr>
          <p:cNvPr id="675" name="Google Shape;675;p72"/>
          <p:cNvSpPr txBox="1"/>
          <p:nvPr/>
        </p:nvSpPr>
        <p:spPr>
          <a:xfrm>
            <a:off x="19480900" y="4209600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6" name="Google Shape;676;p72"/>
          <p:cNvSpPr txBox="1"/>
          <p:nvPr/>
        </p:nvSpPr>
        <p:spPr>
          <a:xfrm>
            <a:off x="13665144" y="4550400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77" name="Google Shape;677;p72"/>
          <p:cNvCxnSpPr>
            <a:stCxn id="671" idx="2"/>
            <a:endCxn id="672" idx="0"/>
          </p:cNvCxnSpPr>
          <p:nvPr/>
        </p:nvCxnSpPr>
        <p:spPr>
          <a:xfrm flipH="1" rot="-5400000">
            <a:off x="17761125" y="8539063"/>
            <a:ext cx="448500" cy="45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8" name="Google Shape;678;p72"/>
          <p:cNvSpPr txBox="1"/>
          <p:nvPr/>
        </p:nvSpPr>
        <p:spPr>
          <a:xfrm>
            <a:off x="22555475" y="1101112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9" name="Google Shape;679;p72"/>
          <p:cNvSpPr/>
          <p:nvPr/>
        </p:nvSpPr>
        <p:spPr>
          <a:xfrm>
            <a:off x="23424825" y="6839875"/>
            <a:ext cx="705000" cy="7455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1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0" name="Google Shape;680;p72"/>
          <p:cNvSpPr/>
          <p:nvPr/>
        </p:nvSpPr>
        <p:spPr>
          <a:xfrm>
            <a:off x="19247225" y="10148475"/>
            <a:ext cx="3308250" cy="2846888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Token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1" name="Google Shape;681;p72"/>
          <p:cNvSpPr/>
          <p:nvPr/>
        </p:nvSpPr>
        <p:spPr>
          <a:xfrm>
            <a:off x="19642550" y="5007599"/>
            <a:ext cx="3782275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br>
              <a:rPr lang="pt-BR" sz="2200">
                <a:latin typeface="Impact"/>
                <a:ea typeface="Impact"/>
                <a:cs typeface="Impact"/>
                <a:sym typeface="Impact"/>
              </a:rPr>
            </a:br>
            <a:r>
              <a:rPr lang="pt-BR" sz="1700">
                <a:solidFill>
                  <a:schemeClr val="lt2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onAuthNoCheckUri</a:t>
            </a:r>
            <a:br>
              <a:rPr lang="pt-BR" sz="100">
                <a:latin typeface="Impact"/>
                <a:ea typeface="Impact"/>
                <a:cs typeface="Impact"/>
                <a:sym typeface="Impact"/>
              </a:rPr>
            </a:br>
            <a:endParaRPr sz="1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82" name="Google Shape;682;p72"/>
          <p:cNvCxnSpPr>
            <a:stCxn id="672" idx="3"/>
            <a:endCxn id="680" idx="0"/>
          </p:cNvCxnSpPr>
          <p:nvPr/>
        </p:nvCxnSpPr>
        <p:spPr>
          <a:xfrm>
            <a:off x="19497788" y="9804025"/>
            <a:ext cx="1403700" cy="3444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3" name="Google Shape;683;p72"/>
          <p:cNvSpPr txBox="1"/>
          <p:nvPr/>
        </p:nvSpPr>
        <p:spPr>
          <a:xfrm>
            <a:off x="19740825" y="931027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84" name="Google Shape;684;p72"/>
          <p:cNvCxnSpPr>
            <a:stCxn id="680" idx="3"/>
            <a:endCxn id="679" idx="4"/>
          </p:cNvCxnSpPr>
          <p:nvPr/>
        </p:nvCxnSpPr>
        <p:spPr>
          <a:xfrm flipH="1" rot="10800000">
            <a:off x="22555475" y="7585519"/>
            <a:ext cx="1221900" cy="39864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5" name="Google Shape;685;p72"/>
          <p:cNvSpPr/>
          <p:nvPr/>
        </p:nvSpPr>
        <p:spPr>
          <a:xfrm>
            <a:off x="11051325" y="3908316"/>
            <a:ext cx="1749600" cy="2401650"/>
          </a:xfrm>
          <a:prstGeom prst="flowChartMagneticDisk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latin typeface="Impact"/>
                <a:ea typeface="Impact"/>
                <a:cs typeface="Impact"/>
                <a:sym typeface="Impact"/>
              </a:rPr>
              <a:t>API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86" name="Google Shape;686;p72"/>
          <p:cNvCxnSpPr>
            <a:stCxn id="670" idx="3"/>
            <a:endCxn id="681" idx="0"/>
          </p:cNvCxnSpPr>
          <p:nvPr/>
        </p:nvCxnSpPr>
        <p:spPr>
          <a:xfrm flipH="1" rot="10800000">
            <a:off x="18280800" y="5007650"/>
            <a:ext cx="3252900" cy="105000"/>
          </a:xfrm>
          <a:prstGeom prst="bentConnector4">
            <a:avLst>
              <a:gd fmla="val 20931" name="adj1"/>
              <a:gd fmla="val 326835" name="adj2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7" name="Google Shape;687;p72"/>
          <p:cNvCxnSpPr>
            <a:stCxn id="681" idx="3"/>
            <a:endCxn id="679" idx="0"/>
          </p:cNvCxnSpPr>
          <p:nvPr/>
        </p:nvCxnSpPr>
        <p:spPr>
          <a:xfrm>
            <a:off x="23424825" y="6105986"/>
            <a:ext cx="352500" cy="7338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8" name="Google Shape;688;p72"/>
          <p:cNvCxnSpPr>
            <a:stCxn id="681" idx="1"/>
            <a:endCxn id="671" idx="0"/>
          </p:cNvCxnSpPr>
          <p:nvPr/>
        </p:nvCxnSpPr>
        <p:spPr>
          <a:xfrm flipH="1">
            <a:off x="17756750" y="6105986"/>
            <a:ext cx="1885800" cy="8133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9" name="Google Shape;689;p72"/>
          <p:cNvCxnSpPr>
            <a:stCxn id="672" idx="1"/>
            <a:endCxn id="673" idx="3"/>
          </p:cNvCxnSpPr>
          <p:nvPr/>
        </p:nvCxnSpPr>
        <p:spPr>
          <a:xfrm rot="10800000">
            <a:off x="15210263" y="9634525"/>
            <a:ext cx="1719900" cy="1695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0" name="Google Shape;690;p72"/>
          <p:cNvSpPr txBox="1"/>
          <p:nvPr/>
        </p:nvSpPr>
        <p:spPr>
          <a:xfrm>
            <a:off x="16029300" y="9251600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1" name="Google Shape;691;p72"/>
          <p:cNvSpPr txBox="1"/>
          <p:nvPr/>
        </p:nvSpPr>
        <p:spPr>
          <a:xfrm>
            <a:off x="16424475" y="11086450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18292700" y="5536575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93" name="Google Shape;693;p72"/>
          <p:cNvCxnSpPr>
            <a:stCxn id="680" idx="1"/>
            <a:endCxn id="673" idx="2"/>
          </p:cNvCxnSpPr>
          <p:nvPr/>
        </p:nvCxnSpPr>
        <p:spPr>
          <a:xfrm rot="10800000">
            <a:off x="13177925" y="10753219"/>
            <a:ext cx="6069300" cy="8187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4" name="Google Shape;694;p72"/>
          <p:cNvSpPr/>
          <p:nvPr/>
        </p:nvSpPr>
        <p:spPr>
          <a:xfrm>
            <a:off x="11573625" y="7026367"/>
            <a:ext cx="705000" cy="7455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1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95" name="Google Shape;695;p72"/>
          <p:cNvCxnSpPr>
            <a:stCxn id="673" idx="1"/>
            <a:endCxn id="668" idx="2"/>
          </p:cNvCxnSpPr>
          <p:nvPr/>
        </p:nvCxnSpPr>
        <p:spPr>
          <a:xfrm rot="10800000">
            <a:off x="2022925" y="7775443"/>
            <a:ext cx="9122700" cy="18591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6" name="Google Shape;696;p72"/>
          <p:cNvCxnSpPr>
            <a:stCxn id="670" idx="1"/>
            <a:endCxn id="685" idx="4"/>
          </p:cNvCxnSpPr>
          <p:nvPr/>
        </p:nvCxnSpPr>
        <p:spPr>
          <a:xfrm rot="10800000">
            <a:off x="12800900" y="5109050"/>
            <a:ext cx="2507700" cy="3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7" name="Google Shape;697;p72"/>
          <p:cNvCxnSpPr>
            <a:stCxn id="694" idx="0"/>
            <a:endCxn id="685" idx="3"/>
          </p:cNvCxnSpPr>
          <p:nvPr/>
        </p:nvCxnSpPr>
        <p:spPr>
          <a:xfrm rot="-5400000">
            <a:off x="11568225" y="6667867"/>
            <a:ext cx="7164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8" name="Google Shape;698;p72"/>
          <p:cNvCxnSpPr>
            <a:stCxn id="685" idx="2"/>
            <a:endCxn id="668" idx="3"/>
          </p:cNvCxnSpPr>
          <p:nvPr/>
        </p:nvCxnSpPr>
        <p:spPr>
          <a:xfrm flipH="1">
            <a:off x="3612825" y="5109141"/>
            <a:ext cx="7438500" cy="1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9" name="Google Shape;699;p72"/>
          <p:cNvCxnSpPr>
            <a:endCxn id="669" idx="1"/>
          </p:cNvCxnSpPr>
          <p:nvPr/>
        </p:nvCxnSpPr>
        <p:spPr>
          <a:xfrm flipH="1" rot="10800000">
            <a:off x="3631675" y="2990875"/>
            <a:ext cx="10518900" cy="2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0" name="Google Shape;700;p72"/>
          <p:cNvCxnSpPr>
            <a:stCxn id="669" idx="2"/>
            <a:endCxn id="670" idx="0"/>
          </p:cNvCxnSpPr>
          <p:nvPr/>
        </p:nvCxnSpPr>
        <p:spPr>
          <a:xfrm rot="5400000">
            <a:off x="17675425" y="2845075"/>
            <a:ext cx="288300" cy="2049900"/>
          </a:xfrm>
          <a:prstGeom prst="bentConnector3">
            <a:avLst>
              <a:gd fmla="val 50015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1" name="Google Shape;701;p72"/>
          <p:cNvSpPr txBox="1"/>
          <p:nvPr/>
        </p:nvSpPr>
        <p:spPr>
          <a:xfrm>
            <a:off x="6376450" y="4542200"/>
            <a:ext cx="27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Resposta ao Client</a:t>
            </a:r>
            <a:endParaRPr sz="1800"/>
          </a:p>
        </p:txBody>
      </p:sp>
      <p:sp>
        <p:nvSpPr>
          <p:cNvPr id="702" name="Google Shape;702;p72"/>
          <p:cNvSpPr txBox="1"/>
          <p:nvPr/>
        </p:nvSpPr>
        <p:spPr>
          <a:xfrm>
            <a:off x="6376450" y="9038000"/>
            <a:ext cx="27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Resposta ao Client</a:t>
            </a:r>
            <a:endParaRPr sz="18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3"/>
          <p:cNvSpPr txBox="1"/>
          <p:nvPr>
            <p:ph idx="1" type="body"/>
          </p:nvPr>
        </p:nvSpPr>
        <p:spPr>
          <a:xfrm>
            <a:off x="2061500" y="477125"/>
            <a:ext cx="15088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Fluxo da implementação - </a:t>
            </a:r>
            <a:r>
              <a:rPr lang="pt-BR">
                <a:solidFill>
                  <a:schemeClr val="dk2"/>
                </a:solidFill>
              </a:rPr>
              <a:t>Api Requisition(Refresh Token)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8" name="Google Shape;708;p73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9" name="Google Shape;7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8145750"/>
            <a:ext cx="24387175" cy="113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3"/>
          <p:cNvSpPr/>
          <p:nvPr/>
        </p:nvSpPr>
        <p:spPr>
          <a:xfrm>
            <a:off x="432825" y="2445910"/>
            <a:ext cx="3180000" cy="5329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Client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1" name="Google Shape;711;p73"/>
          <p:cNvSpPr/>
          <p:nvPr/>
        </p:nvSpPr>
        <p:spPr>
          <a:xfrm>
            <a:off x="14150575" y="2255875"/>
            <a:ext cx="9387900" cy="147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Application Server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2" name="Google Shape;712;p73"/>
          <p:cNvSpPr/>
          <p:nvPr/>
        </p:nvSpPr>
        <p:spPr>
          <a:xfrm>
            <a:off x="15308600" y="4014263"/>
            <a:ext cx="2972200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oAuth2  configurado</a:t>
            </a:r>
            <a:br>
              <a:rPr lang="pt-BR" sz="2000">
                <a:latin typeface="Impact"/>
                <a:ea typeface="Impact"/>
                <a:cs typeface="Impact"/>
                <a:sym typeface="Impact"/>
              </a:rPr>
            </a:b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(tlppData)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3" name="Google Shape;713;p73"/>
          <p:cNvSpPr/>
          <p:nvPr/>
        </p:nvSpPr>
        <p:spPr>
          <a:xfrm>
            <a:off x="16364300" y="6919213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onAuthParams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4" name="Google Shape;714;p73"/>
          <p:cNvSpPr/>
          <p:nvPr/>
        </p:nvSpPr>
        <p:spPr>
          <a:xfrm>
            <a:off x="16930163" y="8991925"/>
            <a:ext cx="2567625" cy="1624200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Params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5" name="Google Shape;715;p73"/>
          <p:cNvSpPr/>
          <p:nvPr/>
        </p:nvSpPr>
        <p:spPr>
          <a:xfrm>
            <a:off x="11145625" y="8345563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Error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6" name="Google Shape;716;p73"/>
          <p:cNvSpPr txBox="1"/>
          <p:nvPr/>
        </p:nvSpPr>
        <p:spPr>
          <a:xfrm>
            <a:off x="8129050" y="2408600"/>
            <a:ext cx="204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Acesso  a Api</a:t>
            </a:r>
            <a:endParaRPr sz="1800"/>
          </a:p>
        </p:txBody>
      </p:sp>
      <p:sp>
        <p:nvSpPr>
          <p:cNvPr id="717" name="Google Shape;717;p73"/>
          <p:cNvSpPr txBox="1"/>
          <p:nvPr/>
        </p:nvSpPr>
        <p:spPr>
          <a:xfrm>
            <a:off x="19480900" y="4209600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8" name="Google Shape;718;p73"/>
          <p:cNvSpPr txBox="1"/>
          <p:nvPr/>
        </p:nvSpPr>
        <p:spPr>
          <a:xfrm>
            <a:off x="13665144" y="4550400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19" name="Google Shape;719;p73"/>
          <p:cNvCxnSpPr>
            <a:stCxn id="713" idx="2"/>
            <a:endCxn id="714" idx="0"/>
          </p:cNvCxnSpPr>
          <p:nvPr/>
        </p:nvCxnSpPr>
        <p:spPr>
          <a:xfrm flipH="1" rot="-5400000">
            <a:off x="17761125" y="8539063"/>
            <a:ext cx="448500" cy="45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0" name="Google Shape;720;p73"/>
          <p:cNvSpPr txBox="1"/>
          <p:nvPr/>
        </p:nvSpPr>
        <p:spPr>
          <a:xfrm>
            <a:off x="22555475" y="1101112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1" name="Google Shape;721;p73"/>
          <p:cNvSpPr/>
          <p:nvPr/>
        </p:nvSpPr>
        <p:spPr>
          <a:xfrm>
            <a:off x="23424825" y="6839875"/>
            <a:ext cx="705000" cy="7455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1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2" name="Google Shape;722;p73"/>
          <p:cNvSpPr/>
          <p:nvPr/>
        </p:nvSpPr>
        <p:spPr>
          <a:xfrm>
            <a:off x="19247225" y="10148475"/>
            <a:ext cx="3308250" cy="2846888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Token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3" name="Google Shape;723;p73"/>
          <p:cNvSpPr/>
          <p:nvPr/>
        </p:nvSpPr>
        <p:spPr>
          <a:xfrm>
            <a:off x="19642550" y="5007599"/>
            <a:ext cx="3782275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br>
              <a:rPr lang="pt-BR" sz="2200">
                <a:latin typeface="Impact"/>
                <a:ea typeface="Impact"/>
                <a:cs typeface="Impact"/>
                <a:sym typeface="Impact"/>
              </a:rPr>
            </a:br>
            <a:r>
              <a:rPr lang="pt-BR" sz="1700">
                <a:solidFill>
                  <a:schemeClr val="lt2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onAuthNoCheckUri</a:t>
            </a:r>
            <a:br>
              <a:rPr lang="pt-BR" sz="100">
                <a:latin typeface="Impact"/>
                <a:ea typeface="Impact"/>
                <a:cs typeface="Impact"/>
                <a:sym typeface="Impact"/>
              </a:rPr>
            </a:br>
            <a:endParaRPr sz="1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24" name="Google Shape;724;p73"/>
          <p:cNvCxnSpPr>
            <a:stCxn id="714" idx="3"/>
            <a:endCxn id="722" idx="0"/>
          </p:cNvCxnSpPr>
          <p:nvPr/>
        </p:nvCxnSpPr>
        <p:spPr>
          <a:xfrm>
            <a:off x="19497788" y="9804025"/>
            <a:ext cx="1403700" cy="3444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5" name="Google Shape;725;p73"/>
          <p:cNvSpPr txBox="1"/>
          <p:nvPr/>
        </p:nvSpPr>
        <p:spPr>
          <a:xfrm>
            <a:off x="19740825" y="931027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26" name="Google Shape;726;p73"/>
          <p:cNvCxnSpPr>
            <a:stCxn id="722" idx="3"/>
            <a:endCxn id="721" idx="4"/>
          </p:cNvCxnSpPr>
          <p:nvPr/>
        </p:nvCxnSpPr>
        <p:spPr>
          <a:xfrm flipH="1" rot="10800000">
            <a:off x="22555475" y="7585519"/>
            <a:ext cx="1221900" cy="39864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7" name="Google Shape;727;p73"/>
          <p:cNvSpPr/>
          <p:nvPr/>
        </p:nvSpPr>
        <p:spPr>
          <a:xfrm>
            <a:off x="11051325" y="3908316"/>
            <a:ext cx="1749600" cy="2401650"/>
          </a:xfrm>
          <a:prstGeom prst="flowChartMagneticDisk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latin typeface="Impact"/>
                <a:ea typeface="Impact"/>
                <a:cs typeface="Impact"/>
                <a:sym typeface="Impact"/>
              </a:rPr>
              <a:t>API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28" name="Google Shape;728;p73"/>
          <p:cNvCxnSpPr>
            <a:stCxn id="712" idx="3"/>
            <a:endCxn id="723" idx="0"/>
          </p:cNvCxnSpPr>
          <p:nvPr/>
        </p:nvCxnSpPr>
        <p:spPr>
          <a:xfrm flipH="1" rot="10800000">
            <a:off x="18280800" y="5007650"/>
            <a:ext cx="3252900" cy="105000"/>
          </a:xfrm>
          <a:prstGeom prst="bentConnector4">
            <a:avLst>
              <a:gd fmla="val 20931" name="adj1"/>
              <a:gd fmla="val 326835" name="adj2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9" name="Google Shape;729;p73"/>
          <p:cNvCxnSpPr>
            <a:stCxn id="723" idx="3"/>
            <a:endCxn id="721" idx="0"/>
          </p:cNvCxnSpPr>
          <p:nvPr/>
        </p:nvCxnSpPr>
        <p:spPr>
          <a:xfrm>
            <a:off x="23424825" y="6105986"/>
            <a:ext cx="352500" cy="7338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0" name="Google Shape;730;p73"/>
          <p:cNvCxnSpPr>
            <a:stCxn id="723" idx="1"/>
            <a:endCxn id="713" idx="0"/>
          </p:cNvCxnSpPr>
          <p:nvPr/>
        </p:nvCxnSpPr>
        <p:spPr>
          <a:xfrm flipH="1">
            <a:off x="17756750" y="6105986"/>
            <a:ext cx="1885800" cy="8133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1" name="Google Shape;731;p73"/>
          <p:cNvCxnSpPr>
            <a:stCxn id="714" idx="1"/>
            <a:endCxn id="715" idx="3"/>
          </p:cNvCxnSpPr>
          <p:nvPr/>
        </p:nvCxnSpPr>
        <p:spPr>
          <a:xfrm rot="10800000">
            <a:off x="15210263" y="9634525"/>
            <a:ext cx="1719900" cy="1695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2" name="Google Shape;732;p73"/>
          <p:cNvSpPr txBox="1"/>
          <p:nvPr/>
        </p:nvSpPr>
        <p:spPr>
          <a:xfrm>
            <a:off x="16029300" y="9251600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3" name="Google Shape;733;p73"/>
          <p:cNvSpPr txBox="1"/>
          <p:nvPr/>
        </p:nvSpPr>
        <p:spPr>
          <a:xfrm>
            <a:off x="17137875" y="10727313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4" name="Google Shape;734;p73"/>
          <p:cNvSpPr txBox="1"/>
          <p:nvPr/>
        </p:nvSpPr>
        <p:spPr>
          <a:xfrm>
            <a:off x="18292700" y="5536575"/>
            <a:ext cx="81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5" name="Google Shape;735;p73"/>
          <p:cNvSpPr/>
          <p:nvPr/>
        </p:nvSpPr>
        <p:spPr>
          <a:xfrm>
            <a:off x="11573625" y="7026367"/>
            <a:ext cx="705000" cy="7455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1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36" name="Google Shape;736;p73"/>
          <p:cNvCxnSpPr>
            <a:stCxn id="715" idx="1"/>
            <a:endCxn id="710" idx="2"/>
          </p:cNvCxnSpPr>
          <p:nvPr/>
        </p:nvCxnSpPr>
        <p:spPr>
          <a:xfrm rot="10800000">
            <a:off x="2022925" y="7775443"/>
            <a:ext cx="9122700" cy="18591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7" name="Google Shape;737;p73"/>
          <p:cNvCxnSpPr>
            <a:stCxn id="712" idx="1"/>
            <a:endCxn id="727" idx="4"/>
          </p:cNvCxnSpPr>
          <p:nvPr/>
        </p:nvCxnSpPr>
        <p:spPr>
          <a:xfrm rot="10800000">
            <a:off x="12800900" y="5109050"/>
            <a:ext cx="2507700" cy="3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8" name="Google Shape;738;p73"/>
          <p:cNvCxnSpPr>
            <a:stCxn id="735" idx="0"/>
            <a:endCxn id="727" idx="3"/>
          </p:cNvCxnSpPr>
          <p:nvPr/>
        </p:nvCxnSpPr>
        <p:spPr>
          <a:xfrm rot="-5400000">
            <a:off x="11568225" y="6667867"/>
            <a:ext cx="7164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9" name="Google Shape;739;p73"/>
          <p:cNvCxnSpPr>
            <a:stCxn id="727" idx="2"/>
            <a:endCxn id="710" idx="3"/>
          </p:cNvCxnSpPr>
          <p:nvPr/>
        </p:nvCxnSpPr>
        <p:spPr>
          <a:xfrm flipH="1">
            <a:off x="3612825" y="5109141"/>
            <a:ext cx="7438500" cy="1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0" name="Google Shape;740;p73"/>
          <p:cNvCxnSpPr>
            <a:endCxn id="711" idx="1"/>
          </p:cNvCxnSpPr>
          <p:nvPr/>
        </p:nvCxnSpPr>
        <p:spPr>
          <a:xfrm flipH="1" rot="10800000">
            <a:off x="3631675" y="2990875"/>
            <a:ext cx="10518900" cy="2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1" name="Google Shape;741;p73"/>
          <p:cNvCxnSpPr>
            <a:stCxn id="711" idx="2"/>
            <a:endCxn id="712" idx="0"/>
          </p:cNvCxnSpPr>
          <p:nvPr/>
        </p:nvCxnSpPr>
        <p:spPr>
          <a:xfrm rot="5400000">
            <a:off x="17675425" y="2845075"/>
            <a:ext cx="288300" cy="2049900"/>
          </a:xfrm>
          <a:prstGeom prst="bentConnector3">
            <a:avLst>
              <a:gd fmla="val 50015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2" name="Google Shape;742;p73"/>
          <p:cNvSpPr txBox="1"/>
          <p:nvPr/>
        </p:nvSpPr>
        <p:spPr>
          <a:xfrm>
            <a:off x="6376450" y="4542200"/>
            <a:ext cx="27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Resposta ao Client</a:t>
            </a:r>
            <a:endParaRPr sz="1800"/>
          </a:p>
        </p:txBody>
      </p:sp>
      <p:sp>
        <p:nvSpPr>
          <p:cNvPr id="743" name="Google Shape;743;p73"/>
          <p:cNvSpPr txBox="1"/>
          <p:nvPr/>
        </p:nvSpPr>
        <p:spPr>
          <a:xfrm>
            <a:off x="6376450" y="9038000"/>
            <a:ext cx="27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Resposta ao Client</a:t>
            </a:r>
            <a:endParaRPr sz="1800"/>
          </a:p>
        </p:txBody>
      </p:sp>
      <p:sp>
        <p:nvSpPr>
          <p:cNvPr id="744" name="Google Shape;744;p73"/>
          <p:cNvSpPr/>
          <p:nvPr/>
        </p:nvSpPr>
        <p:spPr>
          <a:xfrm>
            <a:off x="18775900" y="12089467"/>
            <a:ext cx="705000" cy="7455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2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5" name="Google Shape;745;p73"/>
          <p:cNvSpPr/>
          <p:nvPr/>
        </p:nvSpPr>
        <p:spPr>
          <a:xfrm flipH="1">
            <a:off x="18991550" y="12899425"/>
            <a:ext cx="352500" cy="56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3"/>
          <p:cNvSpPr/>
          <p:nvPr/>
        </p:nvSpPr>
        <p:spPr>
          <a:xfrm>
            <a:off x="14644163" y="11506525"/>
            <a:ext cx="2567625" cy="1624200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Token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Expired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47" name="Google Shape;747;p73"/>
          <p:cNvCxnSpPr>
            <a:stCxn id="722" idx="1"/>
            <a:endCxn id="746" idx="0"/>
          </p:cNvCxnSpPr>
          <p:nvPr/>
        </p:nvCxnSpPr>
        <p:spPr>
          <a:xfrm rot="10800000">
            <a:off x="15928025" y="11506519"/>
            <a:ext cx="3319200" cy="65400"/>
          </a:xfrm>
          <a:prstGeom prst="bentConnector4">
            <a:avLst>
              <a:gd fmla="val 30662" name="adj1"/>
              <a:gd fmla="val 464096" name="adj2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8" name="Google Shape;748;p73"/>
          <p:cNvCxnSpPr>
            <a:stCxn id="746" idx="3"/>
            <a:endCxn id="744" idx="0"/>
          </p:cNvCxnSpPr>
          <p:nvPr/>
        </p:nvCxnSpPr>
        <p:spPr>
          <a:xfrm flipH="1" rot="10800000">
            <a:off x="17211788" y="12089425"/>
            <a:ext cx="1916700" cy="229200"/>
          </a:xfrm>
          <a:prstGeom prst="bentConnector4">
            <a:avLst>
              <a:gd fmla="val 55821" name="adj1"/>
              <a:gd fmla="val 203876" name="adj2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9" name="Google Shape;749;p73"/>
          <p:cNvSpPr txBox="1"/>
          <p:nvPr/>
        </p:nvSpPr>
        <p:spPr>
          <a:xfrm>
            <a:off x="17226225" y="1174867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50" name="Google Shape;750;p73"/>
          <p:cNvCxnSpPr>
            <a:stCxn id="746" idx="1"/>
            <a:endCxn id="715" idx="2"/>
          </p:cNvCxnSpPr>
          <p:nvPr/>
        </p:nvCxnSpPr>
        <p:spPr>
          <a:xfrm rot="10800000">
            <a:off x="13177763" y="10753225"/>
            <a:ext cx="1466400" cy="15654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1" name="Google Shape;751;p73"/>
          <p:cNvSpPr txBox="1"/>
          <p:nvPr/>
        </p:nvSpPr>
        <p:spPr>
          <a:xfrm>
            <a:off x="13573163" y="11742113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2" name="Google Shape;752;p73"/>
          <p:cNvSpPr txBox="1"/>
          <p:nvPr/>
        </p:nvSpPr>
        <p:spPr>
          <a:xfrm>
            <a:off x="23241275" y="5524725"/>
            <a:ext cx="7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4"/>
          <p:cNvSpPr txBox="1"/>
          <p:nvPr>
            <p:ph idx="1" type="body"/>
          </p:nvPr>
        </p:nvSpPr>
        <p:spPr>
          <a:xfrm>
            <a:off x="2061500" y="477125"/>
            <a:ext cx="13824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Fluxo da implementação - </a:t>
            </a:r>
            <a:r>
              <a:rPr lang="pt-BR">
                <a:solidFill>
                  <a:schemeClr val="dk2"/>
                </a:solidFill>
              </a:rPr>
              <a:t>Refresh</a:t>
            </a:r>
            <a:r>
              <a:rPr lang="pt-BR">
                <a:solidFill>
                  <a:schemeClr val="dk2"/>
                </a:solidFill>
              </a:rPr>
              <a:t> Token Requisition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8" name="Google Shape;758;p74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9" name="Google Shape;759;p74"/>
          <p:cNvSpPr txBox="1"/>
          <p:nvPr/>
        </p:nvSpPr>
        <p:spPr>
          <a:xfrm>
            <a:off x="-62" y="3770513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0" name="Google Shape;7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8145750"/>
            <a:ext cx="24387175" cy="113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32825" y="2255875"/>
            <a:ext cx="3180000" cy="5329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Client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2" name="Google Shape;762;p74"/>
          <p:cNvSpPr/>
          <p:nvPr/>
        </p:nvSpPr>
        <p:spPr>
          <a:xfrm>
            <a:off x="16041825" y="2255875"/>
            <a:ext cx="7496700" cy="147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Impact"/>
                <a:ea typeface="Impact"/>
                <a:cs typeface="Impact"/>
                <a:sym typeface="Impact"/>
              </a:rPr>
              <a:t>Application Server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3" name="Google Shape;763;p74"/>
          <p:cNvSpPr/>
          <p:nvPr/>
        </p:nvSpPr>
        <p:spPr>
          <a:xfrm>
            <a:off x="17923075" y="4550483"/>
            <a:ext cx="2972200" cy="2196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oAuth2  configurado</a:t>
            </a:r>
            <a:br>
              <a:rPr lang="pt-BR" sz="2000">
                <a:latin typeface="Impact"/>
                <a:ea typeface="Impact"/>
                <a:cs typeface="Impact"/>
                <a:sym typeface="Impact"/>
              </a:rPr>
            </a:b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(tlppData)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4" name="Google Shape;764;p74"/>
          <p:cNvSpPr/>
          <p:nvPr/>
        </p:nvSpPr>
        <p:spPr>
          <a:xfrm>
            <a:off x="21354825" y="6842325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onAuthParams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5" name="Google Shape;765;p74"/>
          <p:cNvSpPr/>
          <p:nvPr/>
        </p:nvSpPr>
        <p:spPr>
          <a:xfrm>
            <a:off x="18506363" y="8974975"/>
            <a:ext cx="2567625" cy="1765775"/>
          </a:xfrm>
          <a:prstGeom prst="flowChartDecision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Valid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Params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6" name="Google Shape;766;p74"/>
          <p:cNvSpPr/>
          <p:nvPr/>
        </p:nvSpPr>
        <p:spPr>
          <a:xfrm>
            <a:off x="8743725" y="4331338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Error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7" name="Google Shape;767;p74"/>
          <p:cNvSpPr/>
          <p:nvPr/>
        </p:nvSpPr>
        <p:spPr>
          <a:xfrm>
            <a:off x="21431013" y="11761025"/>
            <a:ext cx="2784950" cy="1624200"/>
          </a:xfrm>
          <a:prstGeom prst="flowChartPredefinedProcess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Gerar  Token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tlppData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Entry Point </a:t>
            </a:r>
            <a:br>
              <a:rPr lang="pt-BR" sz="2400">
                <a:latin typeface="Impact"/>
                <a:ea typeface="Impact"/>
                <a:cs typeface="Impact"/>
                <a:sym typeface="Impact"/>
              </a:rPr>
            </a:b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onAuth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8" name="Google Shape;768;p74"/>
          <p:cNvSpPr/>
          <p:nvPr/>
        </p:nvSpPr>
        <p:spPr>
          <a:xfrm>
            <a:off x="8743725" y="9011688"/>
            <a:ext cx="4064526" cy="2577960"/>
          </a:xfrm>
          <a:prstGeom prst="flowChartDocumen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Success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Impact"/>
                <a:ea typeface="Impact"/>
                <a:cs typeface="Impact"/>
                <a:sym typeface="Impact"/>
              </a:rPr>
              <a:t>Response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69" name="Google Shape;769;p74"/>
          <p:cNvCxnSpPr>
            <a:endCxn id="762" idx="1"/>
          </p:cNvCxnSpPr>
          <p:nvPr/>
        </p:nvCxnSpPr>
        <p:spPr>
          <a:xfrm flipH="1" rot="10800000">
            <a:off x="3603525" y="2990875"/>
            <a:ext cx="12438300" cy="27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4"/>
          <p:cNvSpPr txBox="1"/>
          <p:nvPr/>
        </p:nvSpPr>
        <p:spPr>
          <a:xfrm>
            <a:off x="8129050" y="2484800"/>
            <a:ext cx="318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Impact"/>
                <a:ea typeface="Impact"/>
                <a:cs typeface="Impact"/>
                <a:sym typeface="Impact"/>
              </a:rPr>
              <a:t>Solicitação Refresh Token</a:t>
            </a:r>
            <a:r>
              <a:rPr lang="pt-BR"/>
              <a:t> </a:t>
            </a:r>
            <a:endParaRPr/>
          </a:p>
        </p:txBody>
      </p:sp>
      <p:cxnSp>
        <p:nvCxnSpPr>
          <p:cNvPr id="771" name="Google Shape;771;p74"/>
          <p:cNvCxnSpPr/>
          <p:nvPr/>
        </p:nvCxnSpPr>
        <p:spPr>
          <a:xfrm>
            <a:off x="19400475" y="3800150"/>
            <a:ext cx="8700" cy="69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74"/>
          <p:cNvCxnSpPr>
            <a:stCxn id="763" idx="3"/>
          </p:cNvCxnSpPr>
          <p:nvPr/>
        </p:nvCxnSpPr>
        <p:spPr>
          <a:xfrm>
            <a:off x="20895275" y="5648871"/>
            <a:ext cx="1547100" cy="1174500"/>
          </a:xfrm>
          <a:prstGeom prst="bentConnector3">
            <a:avLst>
              <a:gd fmla="val 99211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3" name="Google Shape;773;p74"/>
          <p:cNvCxnSpPr>
            <a:stCxn id="763" idx="1"/>
          </p:cNvCxnSpPr>
          <p:nvPr/>
        </p:nvCxnSpPr>
        <p:spPr>
          <a:xfrm rot="10800000">
            <a:off x="12808375" y="5601471"/>
            <a:ext cx="5114700" cy="47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74"/>
          <p:cNvSpPr txBox="1"/>
          <p:nvPr/>
        </p:nvSpPr>
        <p:spPr>
          <a:xfrm>
            <a:off x="21354825" y="5132250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16421963" y="5132250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76" name="Google Shape;776;p74"/>
          <p:cNvCxnSpPr/>
          <p:nvPr/>
        </p:nvCxnSpPr>
        <p:spPr>
          <a:xfrm flipH="1">
            <a:off x="3650625" y="5691425"/>
            <a:ext cx="5076900" cy="1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74"/>
          <p:cNvCxnSpPr>
            <a:stCxn id="764" idx="1"/>
            <a:endCxn id="765" idx="0"/>
          </p:cNvCxnSpPr>
          <p:nvPr/>
        </p:nvCxnSpPr>
        <p:spPr>
          <a:xfrm flipH="1">
            <a:off x="19790025" y="7654425"/>
            <a:ext cx="1564800" cy="13206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8" name="Google Shape;778;p74"/>
          <p:cNvCxnSpPr>
            <a:stCxn id="765" idx="3"/>
            <a:endCxn id="767" idx="0"/>
          </p:cNvCxnSpPr>
          <p:nvPr/>
        </p:nvCxnSpPr>
        <p:spPr>
          <a:xfrm>
            <a:off x="21073988" y="9857863"/>
            <a:ext cx="1749600" cy="19032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9" name="Google Shape;779;p74"/>
          <p:cNvSpPr txBox="1"/>
          <p:nvPr/>
        </p:nvSpPr>
        <p:spPr>
          <a:xfrm>
            <a:off x="21508400" y="9360625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Sim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80" name="Google Shape;780;p74"/>
          <p:cNvCxnSpPr>
            <a:stCxn id="765" idx="1"/>
            <a:endCxn id="766" idx="3"/>
          </p:cNvCxnSpPr>
          <p:nvPr/>
        </p:nvCxnSpPr>
        <p:spPr>
          <a:xfrm rot="10800000">
            <a:off x="12808163" y="5620363"/>
            <a:ext cx="5698200" cy="4237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1" name="Google Shape;781;p74"/>
          <p:cNvSpPr txBox="1"/>
          <p:nvPr/>
        </p:nvSpPr>
        <p:spPr>
          <a:xfrm>
            <a:off x="16496375" y="9360625"/>
            <a:ext cx="13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Impact"/>
                <a:ea typeface="Impact"/>
                <a:cs typeface="Impact"/>
                <a:sym typeface="Impact"/>
              </a:rPr>
              <a:t>Não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82" name="Google Shape;782;p74"/>
          <p:cNvCxnSpPr>
            <a:stCxn id="767" idx="1"/>
            <a:endCxn id="768" idx="2"/>
          </p:cNvCxnSpPr>
          <p:nvPr/>
        </p:nvCxnSpPr>
        <p:spPr>
          <a:xfrm rot="10800000">
            <a:off x="10775913" y="11419325"/>
            <a:ext cx="10655100" cy="11538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3" name="Google Shape;783;p74"/>
          <p:cNvCxnSpPr>
            <a:endCxn id="761" idx="2"/>
          </p:cNvCxnSpPr>
          <p:nvPr/>
        </p:nvCxnSpPr>
        <p:spPr>
          <a:xfrm rot="10800000">
            <a:off x="2022825" y="7585375"/>
            <a:ext cx="6704700" cy="2675700"/>
          </a:xfrm>
          <a:prstGeom prst="bentConnector2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4" name="Google Shape;784;p74"/>
          <p:cNvSpPr/>
          <p:nvPr/>
        </p:nvSpPr>
        <p:spPr>
          <a:xfrm>
            <a:off x="10889675" y="1316651"/>
            <a:ext cx="1001700" cy="939300"/>
          </a:xfrm>
          <a:prstGeom prst="flowChartConnector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Impact"/>
                <a:ea typeface="Impact"/>
                <a:cs typeface="Impact"/>
                <a:sym typeface="Impact"/>
              </a:rPr>
              <a:t>2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2809300" y="4957600"/>
            <a:ext cx="60153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pt-BR" sz="7100">
                <a:solidFill>
                  <a:schemeClr val="dk2"/>
                </a:solidFill>
              </a:rPr>
              <a:t>Protocolo </a:t>
            </a:r>
            <a:r>
              <a:rPr lang="pt-BR" sz="7100">
                <a:solidFill>
                  <a:schemeClr val="accent1"/>
                </a:solidFill>
              </a:rPr>
              <a:t>oAuth2 </a:t>
            </a:r>
            <a:r>
              <a:rPr b="1" lang="pt-BR" sz="7100">
                <a:solidFill>
                  <a:schemeClr val="dk2"/>
                </a:solidFill>
              </a:rPr>
              <a:t>TlppCORE</a:t>
            </a:r>
            <a:endParaRPr b="1" sz="7100">
              <a:solidFill>
                <a:schemeClr val="dk2"/>
              </a:solidFill>
            </a:endParaRPr>
          </a:p>
        </p:txBody>
      </p:sp>
      <p:sp>
        <p:nvSpPr>
          <p:cNvPr id="526" name="Google Shape;526;p57"/>
          <p:cNvSpPr txBox="1"/>
          <p:nvPr>
            <p:ph idx="2" type="body"/>
          </p:nvPr>
        </p:nvSpPr>
        <p:spPr>
          <a:xfrm>
            <a:off x="10150316" y="4615595"/>
            <a:ext cx="104886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pt-BR" sz="4000">
                <a:solidFill>
                  <a:schemeClr val="lt1"/>
                </a:solidFill>
              </a:rPr>
              <a:t>A intenção desta apresentação é demonstrar a utilização do protocolo </a:t>
            </a:r>
            <a:r>
              <a:rPr b="1" lang="pt-BR" sz="4000">
                <a:solidFill>
                  <a:schemeClr val="accent1"/>
                </a:solidFill>
              </a:rPr>
              <a:t>oAuth2 </a:t>
            </a:r>
            <a:r>
              <a:rPr lang="pt-BR" sz="4000">
                <a:solidFill>
                  <a:schemeClr val="lt1"/>
                </a:solidFill>
              </a:rPr>
              <a:t>do </a:t>
            </a:r>
            <a:r>
              <a:rPr lang="pt-BR" sz="4000">
                <a:solidFill>
                  <a:schemeClr val="dk2"/>
                </a:solidFill>
              </a:rPr>
              <a:t>TlppCORE</a:t>
            </a:r>
            <a:r>
              <a:rPr lang="pt-BR" sz="4000">
                <a:solidFill>
                  <a:schemeClr val="lt1"/>
                </a:solidFill>
              </a:rPr>
              <a:t>, passando pelos tópicos principais que vão desde a configuração até a utilização, simulando a requisição de uma API via</a:t>
            </a:r>
            <a:r>
              <a:rPr lang="pt-BR" sz="4000">
                <a:solidFill>
                  <a:schemeClr val="accent5"/>
                </a:solidFill>
              </a:rPr>
              <a:t> </a:t>
            </a:r>
            <a:r>
              <a:rPr lang="pt-BR" sz="4000">
                <a:solidFill>
                  <a:schemeClr val="dk2"/>
                </a:solidFill>
              </a:rPr>
              <a:t>POSTMAN</a:t>
            </a:r>
            <a:r>
              <a:rPr lang="pt-BR" sz="4000">
                <a:solidFill>
                  <a:schemeClr val="lt1"/>
                </a:solidFill>
              </a:rPr>
              <a:t>.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527" name="Google Shape;527;p57"/>
          <p:cNvSpPr txBox="1"/>
          <p:nvPr/>
        </p:nvSpPr>
        <p:spPr>
          <a:xfrm>
            <a:off x="188675" y="12640625"/>
            <a:ext cx="5565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TOTVS: TlppCORE - 2022</a:t>
            </a:r>
            <a:endParaRPr sz="3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"/>
          <p:cNvSpPr txBox="1"/>
          <p:nvPr>
            <p:ph type="title"/>
          </p:nvPr>
        </p:nvSpPr>
        <p:spPr>
          <a:xfrm>
            <a:off x="2877925" y="6972475"/>
            <a:ext cx="85551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sp>
        <p:nvSpPr>
          <p:cNvPr id="790" name="Google Shape;790;p75"/>
          <p:cNvSpPr txBox="1"/>
          <p:nvPr/>
        </p:nvSpPr>
        <p:spPr>
          <a:xfrm>
            <a:off x="11508600" y="12093475"/>
            <a:ext cx="57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5"/>
          <p:cNvSpPr txBox="1"/>
          <p:nvPr>
            <p:ph idx="2" type="title"/>
          </p:nvPr>
        </p:nvSpPr>
        <p:spPr>
          <a:xfrm>
            <a:off x="19028275" y="12707425"/>
            <a:ext cx="5358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TOTVS: TlppCORE - 2022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6"/>
          <p:cNvSpPr txBox="1"/>
          <p:nvPr>
            <p:ph type="title"/>
          </p:nvPr>
        </p:nvSpPr>
        <p:spPr>
          <a:xfrm>
            <a:off x="2877925" y="7048677"/>
            <a:ext cx="14586300" cy="27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 Finais</a:t>
            </a:r>
            <a:endParaRPr/>
          </a:p>
        </p:txBody>
      </p:sp>
      <p:sp>
        <p:nvSpPr>
          <p:cNvPr id="797" name="Google Shape;797;p76"/>
          <p:cNvSpPr txBox="1"/>
          <p:nvPr>
            <p:ph idx="2" type="title"/>
          </p:nvPr>
        </p:nvSpPr>
        <p:spPr>
          <a:xfrm>
            <a:off x="19028275" y="12707425"/>
            <a:ext cx="5358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TOTVS: TlppCORE - 2022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7"/>
          <p:cNvSpPr txBox="1"/>
          <p:nvPr>
            <p:ph type="title"/>
          </p:nvPr>
        </p:nvSpPr>
        <p:spPr>
          <a:xfrm>
            <a:off x="6484976" y="3654950"/>
            <a:ext cx="2476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TlppCORE</a:t>
            </a:r>
            <a:endParaRPr sz="3600"/>
          </a:p>
        </p:txBody>
      </p:sp>
      <p:sp>
        <p:nvSpPr>
          <p:cNvPr id="803" name="Google Shape;803;p77"/>
          <p:cNvSpPr txBox="1"/>
          <p:nvPr>
            <p:ph idx="2" type="title"/>
          </p:nvPr>
        </p:nvSpPr>
        <p:spPr>
          <a:xfrm>
            <a:off x="6561176" y="4344050"/>
            <a:ext cx="4079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Área: </a:t>
            </a:r>
            <a:r>
              <a:rPr b="1" lang="pt-BR">
                <a:solidFill>
                  <a:schemeClr val="dk2"/>
                </a:solidFill>
              </a:rPr>
              <a:t>Tecnologia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804" name="Google Shape;804;p77"/>
          <p:cNvSpPr txBox="1"/>
          <p:nvPr>
            <p:ph idx="4" type="title"/>
          </p:nvPr>
        </p:nvSpPr>
        <p:spPr>
          <a:xfrm>
            <a:off x="6561177" y="4967175"/>
            <a:ext cx="10417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E-mail TOTVS: tlppcore@totvs.com.br</a:t>
            </a:r>
            <a:endParaRPr/>
          </a:p>
        </p:txBody>
      </p:sp>
      <p:pic>
        <p:nvPicPr>
          <p:cNvPr id="805" name="Google Shape;805;p77"/>
          <p:cNvPicPr preferRelativeResize="0"/>
          <p:nvPr/>
        </p:nvPicPr>
        <p:blipFill rotWithShape="1">
          <a:blip r:embed="rId3">
            <a:alphaModFix/>
          </a:blip>
          <a:srcRect b="4434" l="18881" r="18887" t="33283"/>
          <a:stretch/>
        </p:blipFill>
        <p:spPr>
          <a:xfrm>
            <a:off x="3492225" y="3905800"/>
            <a:ext cx="1975200" cy="197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>
            <p:ph type="title"/>
          </p:nvPr>
        </p:nvSpPr>
        <p:spPr>
          <a:xfrm>
            <a:off x="2877925" y="6972475"/>
            <a:ext cx="130854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Configuração Inicial</a:t>
            </a:r>
            <a:endParaRPr sz="10000"/>
          </a:p>
        </p:txBody>
      </p:sp>
      <p:sp>
        <p:nvSpPr>
          <p:cNvPr id="533" name="Google Shape;533;p58"/>
          <p:cNvSpPr txBox="1"/>
          <p:nvPr>
            <p:ph idx="2" type="title"/>
          </p:nvPr>
        </p:nvSpPr>
        <p:spPr>
          <a:xfrm>
            <a:off x="19028275" y="12707425"/>
            <a:ext cx="5358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TOTVS: TlppCORE - 2022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2061497" y="477124"/>
            <a:ext cx="1991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Configuração do Ambiente</a:t>
            </a:r>
            <a:endParaRPr/>
          </a:p>
        </p:txBody>
      </p:sp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22213506" y="455353"/>
            <a:ext cx="1001825" cy="74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0" name="Google Shape;540;p59"/>
          <p:cNvSpPr txBox="1"/>
          <p:nvPr/>
        </p:nvSpPr>
        <p:spPr>
          <a:xfrm>
            <a:off x="-62" y="1527425"/>
            <a:ext cx="243873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 utilização do protocolo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oAuth2 TlppCORE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se inicia na configuração do ambiente, e isto é feito criando / alterando um httpserver no arquivo </a:t>
            </a:r>
            <a:r>
              <a:rPr b="1" lang="pt-BR" sz="3700">
                <a:solidFill>
                  <a:schemeClr val="accent1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appserver.ini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do seu servidor de aplicação.</a:t>
            </a: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Abaixo segue um exemplo de configuração para utilização do protocolo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oAuth2 TlppCORE: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1" name="Google Shape;541;p59"/>
          <p:cNvSpPr txBox="1"/>
          <p:nvPr/>
        </p:nvSpPr>
        <p:spPr>
          <a:xfrm>
            <a:off x="99150" y="3587825"/>
            <a:ext cx="24027900" cy="10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[HTTPSERVER]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Enable=1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log</a:t>
            </a: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=0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Servers=HTTPS_OAUTH2_47500_TLPPCORE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[HTTPS_OAUTH2_47500_TLPPCORE]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hostname=localhost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port=47500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locations=HTTPS_ROOT_OAUTH2_47500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ContentTypes=CT_HTPP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SslCertificate=_certs\cloud_cert_with_no_chain.pem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SslCertificateKey=_certs\cloud_key.pem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Charset=UTF-8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50">
                <a:solidFill>
                  <a:srgbClr val="333333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tlppdata={"Authorization":{"scheme":"oAuth2","onAuth":"", "onAuthNoCheckUri":"u_noCheckUri", "onAuthparams":"u_paramsProvider"}}</a:t>
            </a:r>
            <a:endParaRPr b="1" sz="2450">
              <a:solidFill>
                <a:srgbClr val="333333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[HTTPS_ROOT_OAUTH2_47500]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Path=/rest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RootPath=root/web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DefaultPage=index.html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AllowMethods=GET, HEAD, POST, PUT, DELETE, PATCH, OPTIONS</a:t>
            </a:r>
            <a:endParaRPr sz="24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ThreadPool=THREAD_POOL_OAUTH2_47500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2" name="Google Shape;542;p59"/>
          <p:cNvSpPr/>
          <p:nvPr/>
        </p:nvSpPr>
        <p:spPr>
          <a:xfrm>
            <a:off x="8591550" y="3638550"/>
            <a:ext cx="7924800" cy="24648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Oswald"/>
                <a:ea typeface="Oswald"/>
                <a:cs typeface="Oswald"/>
                <a:sym typeface="Oswald"/>
              </a:rPr>
              <a:t>É imprescindível a utilização do protocolo </a:t>
            </a:r>
            <a:r>
              <a:rPr b="1" lang="pt-BR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SSL(HTTPS)</a:t>
            </a:r>
            <a:r>
              <a:rPr lang="pt-BR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br>
              <a:rPr lang="pt-BR" sz="2000">
                <a:latin typeface="Oswald"/>
                <a:ea typeface="Oswald"/>
                <a:cs typeface="Oswald"/>
                <a:sym typeface="Oswald"/>
              </a:rPr>
            </a:br>
            <a:br>
              <a:rPr lang="pt-BR" sz="2000">
                <a:latin typeface="Oswald"/>
                <a:ea typeface="Oswald"/>
                <a:cs typeface="Oswald"/>
                <a:sym typeface="Oswald"/>
              </a:rPr>
            </a:br>
            <a:r>
              <a:rPr lang="pt-BR" sz="2000">
                <a:latin typeface="Oswald"/>
                <a:ea typeface="Oswald"/>
                <a:cs typeface="Oswald"/>
                <a:sym typeface="Oswald"/>
              </a:rPr>
              <a:t>Afinal, estamos falando de informações de segurança aqui!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>
            <p:ph idx="1" type="body"/>
          </p:nvPr>
        </p:nvSpPr>
        <p:spPr>
          <a:xfrm>
            <a:off x="2061497" y="477124"/>
            <a:ext cx="1991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Configuração do Ambiente</a:t>
            </a:r>
            <a:endParaRPr/>
          </a:p>
        </p:txBody>
      </p:sp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9" name="Google Shape;549;p60"/>
          <p:cNvSpPr txBox="1"/>
          <p:nvPr/>
        </p:nvSpPr>
        <p:spPr>
          <a:xfrm>
            <a:off x="-62" y="1527425"/>
            <a:ext cx="24387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Como vimos, a configuração de um httpserver para o oAuth2 TlppCORE no appserver.ini é bem simples. Ela apenas se difere da configuração comum por conta da chave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tlppdata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: 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99150" y="3048000"/>
            <a:ext cx="24027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50">
                <a:solidFill>
                  <a:srgbClr val="333333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tlppdata={"Authorization":{"scheme":"oAuth2","onAuth":"", "onAuthNoCheckUri":"u_noCheckUri", "onAuthparams":"u_paramsProvider"}}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rPr>
              <a:t>É a </a:t>
            </a:r>
            <a:r>
              <a:rPr lang="pt-BR" sz="3700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rPr>
              <a:t>respeito dela e de suas propriedades que iremos falar agora</a:t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idx="1" type="body"/>
          </p:nvPr>
        </p:nvSpPr>
        <p:spPr>
          <a:xfrm>
            <a:off x="2061497" y="477124"/>
            <a:ext cx="19916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Configuração do Ambiente</a:t>
            </a:r>
            <a:endParaRPr/>
          </a:p>
        </p:txBody>
      </p:sp>
      <p:sp>
        <p:nvSpPr>
          <p:cNvPr id="557" name="Google Shape;557;p61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8" name="Google Shape;558;p61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0" y="1451225"/>
            <a:ext cx="24387300" cy="12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Esta chave segue o formato J</a:t>
            </a: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SON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, portanto sua sintaxe de “key”:”value” deve ser respeitada.</a:t>
            </a: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Abaixo veremos o detalhamento de cada uma das suas chaves:</a:t>
            </a: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700"/>
              <a:buFont typeface="Tahoma"/>
              <a:buChar char="●"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Authorization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 -&gt; Indica que nesta porta há um protocolo de autorização. 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Este parâmetro é obrigatório, não pode ser deixado em branco/null.</a:t>
            </a:r>
            <a:br>
              <a:rPr b="0" i="0" lang="pt-BR" sz="3700" u="none" cap="none" strike="noStrike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700"/>
              <a:buFont typeface="Tahoma"/>
              <a:buChar char="●"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scheme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 -&gt; Deve ser declarado o protocolo de autorização no caso : "oAuth2"</a:t>
            </a:r>
            <a:b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700"/>
              <a:buFont typeface="Tahoma"/>
              <a:buChar char="●"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onAuth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 -&gt; Deve ser inserido o nome da função que irá realizar a checagem do token assim que chegar uma requisição a uma API. Caso seja declarada : "" (em branco) será utilizada a função padrão 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b="1"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lppCORE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.</a:t>
            </a:r>
            <a:b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700"/>
              <a:buFont typeface="Tahoma"/>
              <a:buChar char="●"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onAuthNoCheckUri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 -&gt; Deve ser declarado a função responsável por devolver a array com os endpoints que não devem ser validados no oAuth2.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 Caso seja declarada : "" (em branco) todos os endpoints serão validados.</a:t>
            </a:r>
            <a:br>
              <a:rPr b="0" i="0" lang="pt-BR" sz="3700" u="none" cap="none" strike="noStrike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700"/>
              <a:buFont typeface="Tahoma"/>
              <a:buChar char="●"/>
            </a:pP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onAuthparams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" -&gt; Deve ser declarado a função responsável por enviar os parâmetros privados do cliente para compor </a:t>
            </a: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e validar os</a:t>
            </a:r>
            <a:r>
              <a:rPr b="0" i="0" lang="pt-BR" sz="37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tokens</a:t>
            </a:r>
            <a:endParaRPr b="0" i="0" sz="14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type="title"/>
          </p:nvPr>
        </p:nvSpPr>
        <p:spPr>
          <a:xfrm>
            <a:off x="2877925" y="6972475"/>
            <a:ext cx="175626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Detalhamento e customização</a:t>
            </a:r>
            <a:endParaRPr/>
          </a:p>
        </p:txBody>
      </p:sp>
      <p:sp>
        <p:nvSpPr>
          <p:cNvPr id="565" name="Google Shape;565;p62"/>
          <p:cNvSpPr txBox="1"/>
          <p:nvPr>
            <p:ph idx="2" type="title"/>
          </p:nvPr>
        </p:nvSpPr>
        <p:spPr>
          <a:xfrm>
            <a:off x="19028275" y="12707425"/>
            <a:ext cx="5358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TOTVS: TlppCORE - 2022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571" name="Google Shape;571;p63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2" name="Google Shape;572;p63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3" name="Google Shape;573;p63"/>
          <p:cNvSpPr txBox="1"/>
          <p:nvPr/>
        </p:nvSpPr>
        <p:spPr>
          <a:xfrm>
            <a:off x="0" y="3737225"/>
            <a:ext cx="24387300" cy="5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Como foi descrito no </a:t>
            </a:r>
            <a:r>
              <a:rPr i="1"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appserver.ini</a:t>
            </a: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, foi criado um httpServer e nele temos a seção </a:t>
            </a:r>
            <a:r>
              <a:rPr b="1"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tlppData. </a:t>
            </a: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 valor da mesma é um objeto JSON, as suas chaves e valores são a base para o funcionamento do protocolo </a:t>
            </a:r>
            <a:r>
              <a:rPr b="1"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oAuth2 TlppCORE</a:t>
            </a: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.</a:t>
            </a:r>
            <a:b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Todas as chaves são obrigatórias, algumas delas como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Authorization 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 </a:t>
            </a:r>
            <a:r>
              <a:rPr b="1"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scheme </a:t>
            </a:r>
            <a: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tem os seus valores fixos, mas as demais possuem valores flexíveis, são Entry Points, que podem inclusive serem customizados para utilização. </a:t>
            </a:r>
            <a:endParaRPr sz="37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3700">
                <a:solidFill>
                  <a:srgbClr val="666666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 seguir vamos detalhar, explicar e exemplificar cada um deles!!</a:t>
            </a:r>
            <a:endParaRPr b="0" i="0" sz="37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4"/>
          <p:cNvSpPr txBox="1"/>
          <p:nvPr>
            <p:ph idx="1" type="body"/>
          </p:nvPr>
        </p:nvSpPr>
        <p:spPr>
          <a:xfrm>
            <a:off x="2061498" y="477125"/>
            <a:ext cx="7958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</a:pPr>
            <a:r>
              <a:rPr lang="pt-BR">
                <a:solidFill>
                  <a:schemeClr val="accent3"/>
                </a:solidFill>
              </a:rPr>
              <a:t>Detalhamento e customização</a:t>
            </a:r>
            <a:endParaRPr/>
          </a:p>
        </p:txBody>
      </p:sp>
      <p:sp>
        <p:nvSpPr>
          <p:cNvPr id="579" name="Google Shape;579;p64"/>
          <p:cNvSpPr txBox="1"/>
          <p:nvPr>
            <p:ph idx="12" type="sldNum"/>
          </p:nvPr>
        </p:nvSpPr>
        <p:spPr>
          <a:xfrm>
            <a:off x="22213506" y="455353"/>
            <a:ext cx="100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0" name="Google Shape;580;p64"/>
          <p:cNvSpPr txBox="1"/>
          <p:nvPr/>
        </p:nvSpPr>
        <p:spPr>
          <a:xfrm>
            <a:off x="-50" y="3905250"/>
            <a:ext cx="2438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1" name="Google Shape;581;p64"/>
          <p:cNvSpPr txBox="1"/>
          <p:nvPr/>
        </p:nvSpPr>
        <p:spPr>
          <a:xfrm>
            <a:off x="0" y="1489325"/>
            <a:ext cx="24387300" cy="12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2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1" lang="pt-BR" sz="5000">
                <a:solidFill>
                  <a:schemeClr val="dk2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onAuth</a:t>
            </a:r>
            <a:r>
              <a:rPr lang="pt-BR" sz="5000">
                <a:solidFill>
                  <a:schemeClr val="dk2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" </a:t>
            </a:r>
            <a:endParaRPr sz="5000">
              <a:solidFill>
                <a:schemeClr val="dk2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33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Esta chave carrega a responsabilidade de indicar no seu valor o programa principal do ecossistema </a:t>
            </a:r>
            <a:r>
              <a:rPr b="1" lang="pt-BR" sz="33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oAuth2 TlppCORE</a:t>
            </a:r>
            <a:r>
              <a:rPr lang="pt-BR" sz="33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.</a:t>
            </a:r>
            <a:endParaRPr sz="3300">
              <a:solidFill>
                <a:srgbClr val="666666"/>
              </a:solidFill>
              <a:highlight>
                <a:schemeClr val="lt1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  <a:t>O seu valor pode ser declarado em branco “” como está no nosso exemplo de configuração de ambiente, quando isso acontece, quer dizer que a validação e geração dos tokens serão feitas pela função desenvolvida pelo time do TlppCORE e você não precisará se preocupar com esses quesitos, mas nada impede que seja criada uma User Function com rotinas customizadas, basta para isso, declarar o nome da função no valor desta propriedade. A unica observação neste caso é que a função proprietária respeite esse padrão:</a:t>
            </a: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br>
              <a:rPr lang="pt-BR" sz="3700">
                <a:solidFill>
                  <a:srgbClr val="666666"/>
                </a:solidFill>
                <a:highlight>
                  <a:schemeClr val="lt1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function u_validaToken(cToken, cPath)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Local lRet := .F. as Logical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... sua lógica aqui !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Return lRet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Seu retorno deve ser sempre do tipo boolean. Verdadeiro para validação e geração dos tokens, ou falso, caso contrário.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</a:b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Ahh!! Não esqueça de indicar a função no valor da chave lá na </a:t>
            </a:r>
            <a:r>
              <a:rPr b="1"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tlppData</a:t>
            </a: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que está no seu arquivo appserver.ini:</a:t>
            </a:r>
            <a:endParaRPr sz="2850">
              <a:solidFill>
                <a:srgbClr val="333333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397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50">
                <a:solidFill>
                  <a:srgbClr val="333333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tlppdata={"Authorization":{"scheme":"oAuth2",</a:t>
            </a:r>
            <a:r>
              <a:rPr b="1"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"onAuth":"</a:t>
            </a:r>
            <a:r>
              <a:rPr b="1" lang="pt-BR" sz="2450">
                <a:solidFill>
                  <a:srgbClr val="333333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u_validaToken</a:t>
            </a:r>
            <a:r>
              <a:rPr b="1"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lang="pt-BR" sz="245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, "onAuthNoCheckUri":"u_noCheckUri", "onAuthparams":"u_paramsProvider"}}</a:t>
            </a:r>
            <a:endParaRPr sz="3700">
              <a:solidFill>
                <a:srgbClr val="666666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eparatas">
  <a:themeElements>
    <a:clrScheme name="PALETA TOTVS 2021">
      <a:dk1>
        <a:srgbClr val="EDEDED"/>
      </a:dk1>
      <a:lt1>
        <a:srgbClr val="FFFFFF"/>
      </a:lt1>
      <a:dk2>
        <a:srgbClr val="FEAC0E"/>
      </a:dk2>
      <a:lt2>
        <a:srgbClr val="363636"/>
      </a:lt2>
      <a:accent1>
        <a:srgbClr val="0897E9"/>
      </a:accent1>
      <a:accent2>
        <a:srgbClr val="0ADBE3"/>
      </a:accent2>
      <a:accent3>
        <a:srgbClr val="6B48FF"/>
      </a:accent3>
      <a:accent4>
        <a:srgbClr val="363636"/>
      </a:accent4>
      <a:accent5>
        <a:srgbClr val="0897E9"/>
      </a:accent5>
      <a:accent6>
        <a:srgbClr val="0ADB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pa">
  <a:themeElements>
    <a:clrScheme name="PALETA TOTVS 2021">
      <a:dk1>
        <a:srgbClr val="EDEDED"/>
      </a:dk1>
      <a:lt1>
        <a:srgbClr val="FFFFFF"/>
      </a:lt1>
      <a:dk2>
        <a:srgbClr val="FEAC0E"/>
      </a:dk2>
      <a:lt2>
        <a:srgbClr val="363636"/>
      </a:lt2>
      <a:accent1>
        <a:srgbClr val="0897E9"/>
      </a:accent1>
      <a:accent2>
        <a:srgbClr val="0ADBE3"/>
      </a:accent2>
      <a:accent3>
        <a:srgbClr val="6B48FF"/>
      </a:accent3>
      <a:accent4>
        <a:srgbClr val="363636"/>
      </a:accent4>
      <a:accent5>
        <a:srgbClr val="0897E9"/>
      </a:accent5>
      <a:accent6>
        <a:srgbClr val="0ADB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ncerramento">
  <a:themeElements>
    <a:clrScheme name="PALETA TOTVS 2021">
      <a:dk1>
        <a:srgbClr val="EDEDED"/>
      </a:dk1>
      <a:lt1>
        <a:srgbClr val="FFFFFF"/>
      </a:lt1>
      <a:dk2>
        <a:srgbClr val="FEAC0E"/>
      </a:dk2>
      <a:lt2>
        <a:srgbClr val="363636"/>
      </a:lt2>
      <a:accent1>
        <a:srgbClr val="0897E9"/>
      </a:accent1>
      <a:accent2>
        <a:srgbClr val="0ADBE3"/>
      </a:accent2>
      <a:accent3>
        <a:srgbClr val="6B48FF"/>
      </a:accent3>
      <a:accent4>
        <a:srgbClr val="363636"/>
      </a:accent4>
      <a:accent5>
        <a:srgbClr val="0897E9"/>
      </a:accent5>
      <a:accent6>
        <a:srgbClr val="0ADB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údo_Slide Branco">
  <a:themeElements>
    <a:clrScheme name="PALETA TOTVS 2021">
      <a:dk1>
        <a:srgbClr val="EDEDED"/>
      </a:dk1>
      <a:lt1>
        <a:srgbClr val="FFFFFF"/>
      </a:lt1>
      <a:dk2>
        <a:srgbClr val="FEAC0E"/>
      </a:dk2>
      <a:lt2>
        <a:srgbClr val="363636"/>
      </a:lt2>
      <a:accent1>
        <a:srgbClr val="0897E9"/>
      </a:accent1>
      <a:accent2>
        <a:srgbClr val="0ADBE3"/>
      </a:accent2>
      <a:accent3>
        <a:srgbClr val="6B48FF"/>
      </a:accent3>
      <a:accent4>
        <a:srgbClr val="363636"/>
      </a:accent4>
      <a:accent5>
        <a:srgbClr val="0897E9"/>
      </a:accent5>
      <a:accent6>
        <a:srgbClr val="0ADB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trodução">
  <a:themeElements>
    <a:clrScheme name="PALETA TOTVS 2021">
      <a:dk1>
        <a:srgbClr val="EDEDED"/>
      </a:dk1>
      <a:lt1>
        <a:srgbClr val="FFFFFF"/>
      </a:lt1>
      <a:dk2>
        <a:srgbClr val="FEAC0E"/>
      </a:dk2>
      <a:lt2>
        <a:srgbClr val="363636"/>
      </a:lt2>
      <a:accent1>
        <a:srgbClr val="0897E9"/>
      </a:accent1>
      <a:accent2>
        <a:srgbClr val="0ADBE3"/>
      </a:accent2>
      <a:accent3>
        <a:srgbClr val="6B48FF"/>
      </a:accent3>
      <a:accent4>
        <a:srgbClr val="363636"/>
      </a:accent4>
      <a:accent5>
        <a:srgbClr val="0897E9"/>
      </a:accent5>
      <a:accent6>
        <a:srgbClr val="0ADB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